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compatMode="1" strictFirstAndLastChars="0" saveSubsetFonts="1" autoCompressPictures="0">
  <p:sldMasterIdLst>
    <p:sldMasterId id="2147483650" r:id="rId1"/>
  </p:sldMasterIdLst>
  <p:notesMasterIdLst>
    <p:notesMasterId r:id="rId66"/>
  </p:notesMasterIdLst>
  <p:handoutMasterIdLst>
    <p:handoutMasterId r:id="rId67"/>
  </p:handoutMasterIdLst>
  <p:sldIdLst>
    <p:sldId id="371" r:id="rId2"/>
    <p:sldId id="1952" r:id="rId3"/>
    <p:sldId id="1953" r:id="rId4"/>
    <p:sldId id="1944" r:id="rId5"/>
    <p:sldId id="1881" r:id="rId6"/>
    <p:sldId id="1883" r:id="rId7"/>
    <p:sldId id="1914" r:id="rId8"/>
    <p:sldId id="1899" r:id="rId9"/>
    <p:sldId id="1873" r:id="rId10"/>
    <p:sldId id="1901" r:id="rId11"/>
    <p:sldId id="1878" r:id="rId12"/>
    <p:sldId id="1915" r:id="rId13"/>
    <p:sldId id="1917" r:id="rId14"/>
    <p:sldId id="1918" r:id="rId15"/>
    <p:sldId id="1874" r:id="rId16"/>
    <p:sldId id="1927" r:id="rId17"/>
    <p:sldId id="1902" r:id="rId18"/>
    <p:sldId id="1900" r:id="rId19"/>
    <p:sldId id="1884" r:id="rId20"/>
    <p:sldId id="1885" r:id="rId21"/>
    <p:sldId id="1938" r:id="rId22"/>
    <p:sldId id="1904" r:id="rId23"/>
    <p:sldId id="1886" r:id="rId24"/>
    <p:sldId id="1939" r:id="rId25"/>
    <p:sldId id="1887" r:id="rId26"/>
    <p:sldId id="1906" r:id="rId27"/>
    <p:sldId id="1888" r:id="rId28"/>
    <p:sldId id="1933" r:id="rId29"/>
    <p:sldId id="1923" r:id="rId30"/>
    <p:sldId id="1950" r:id="rId31"/>
    <p:sldId id="1882" r:id="rId32"/>
    <p:sldId id="1889" r:id="rId33"/>
    <p:sldId id="1936" r:id="rId34"/>
    <p:sldId id="1935" r:id="rId35"/>
    <p:sldId id="1910" r:id="rId36"/>
    <p:sldId id="1937" r:id="rId37"/>
    <p:sldId id="1872" r:id="rId38"/>
    <p:sldId id="1913" r:id="rId39"/>
    <p:sldId id="1912" r:id="rId40"/>
    <p:sldId id="1948" r:id="rId41"/>
    <p:sldId id="1876" r:id="rId42"/>
    <p:sldId id="1877" r:id="rId43"/>
    <p:sldId id="1890" r:id="rId44"/>
    <p:sldId id="1919" r:id="rId45"/>
    <p:sldId id="1921" r:id="rId46"/>
    <p:sldId id="1940" r:id="rId47"/>
    <p:sldId id="1922" r:id="rId48"/>
    <p:sldId id="1892" r:id="rId49"/>
    <p:sldId id="1925" r:id="rId50"/>
    <p:sldId id="1926" r:id="rId51"/>
    <p:sldId id="1894" r:id="rId52"/>
    <p:sldId id="1941" r:id="rId53"/>
    <p:sldId id="1928" r:id="rId54"/>
    <p:sldId id="1943" r:id="rId55"/>
    <p:sldId id="1891" r:id="rId56"/>
    <p:sldId id="1951" r:id="rId57"/>
    <p:sldId id="1895" r:id="rId58"/>
    <p:sldId id="1871" r:id="rId59"/>
    <p:sldId id="1930" r:id="rId60"/>
    <p:sldId id="1896" r:id="rId61"/>
    <p:sldId id="1931" r:id="rId62"/>
    <p:sldId id="1954" r:id="rId63"/>
    <p:sldId id="1955" r:id="rId64"/>
    <p:sldId id="1956" r:id="rId65"/>
  </p:sldIdLst>
  <p:sldSz cx="9144000" cy="6858000" type="screen4x3"/>
  <p:notesSz cx="6778625" cy="94789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u="sng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ＭＳ Ｐゴシック" panose="020B0600070205080204" pitchFamily="34" charset="-128"/>
      </a:defRPr>
    </a:lvl1pPr>
    <a:lvl2pPr marL="457200" algn="l" rtl="0" fontAlgn="base">
      <a:spcBef>
        <a:spcPct val="0"/>
      </a:spcBef>
      <a:spcAft>
        <a:spcPct val="0"/>
      </a:spcAft>
      <a:defRPr sz="2800" u="sng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ＭＳ Ｐゴシック" panose="020B0600070205080204" pitchFamily="34" charset="-128"/>
      </a:defRPr>
    </a:lvl2pPr>
    <a:lvl3pPr marL="914400" algn="l" rtl="0" fontAlgn="base">
      <a:spcBef>
        <a:spcPct val="0"/>
      </a:spcBef>
      <a:spcAft>
        <a:spcPct val="0"/>
      </a:spcAft>
      <a:defRPr sz="2800" u="sng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ＭＳ Ｐゴシック" panose="020B0600070205080204" pitchFamily="34" charset="-128"/>
      </a:defRPr>
    </a:lvl3pPr>
    <a:lvl4pPr marL="1371600" algn="l" rtl="0" fontAlgn="base">
      <a:spcBef>
        <a:spcPct val="0"/>
      </a:spcBef>
      <a:spcAft>
        <a:spcPct val="0"/>
      </a:spcAft>
      <a:defRPr sz="2800" u="sng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ＭＳ Ｐゴシック" panose="020B0600070205080204" pitchFamily="34" charset="-128"/>
      </a:defRPr>
    </a:lvl4pPr>
    <a:lvl5pPr marL="1828800" algn="l" rtl="0" fontAlgn="base">
      <a:spcBef>
        <a:spcPct val="0"/>
      </a:spcBef>
      <a:spcAft>
        <a:spcPct val="0"/>
      </a:spcAft>
      <a:defRPr sz="2800" u="sng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ＭＳ Ｐゴシック" panose="020B0600070205080204" pitchFamily="34" charset="-128"/>
      </a:defRPr>
    </a:lvl5pPr>
    <a:lvl6pPr marL="2286000" algn="l" defTabSz="914400" rtl="0" eaLnBrk="1" latinLnBrk="0" hangingPunct="1">
      <a:defRPr sz="2800" u="sng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ＭＳ Ｐゴシック" panose="020B0600070205080204" pitchFamily="34" charset="-128"/>
      </a:defRPr>
    </a:lvl6pPr>
    <a:lvl7pPr marL="2743200" algn="l" defTabSz="914400" rtl="0" eaLnBrk="1" latinLnBrk="0" hangingPunct="1">
      <a:defRPr sz="2800" u="sng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ＭＳ Ｐゴシック" panose="020B0600070205080204" pitchFamily="34" charset="-128"/>
      </a:defRPr>
    </a:lvl7pPr>
    <a:lvl8pPr marL="3200400" algn="l" defTabSz="914400" rtl="0" eaLnBrk="1" latinLnBrk="0" hangingPunct="1">
      <a:defRPr sz="2800" u="sng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ＭＳ Ｐゴシック" panose="020B0600070205080204" pitchFamily="34" charset="-128"/>
      </a:defRPr>
    </a:lvl8pPr>
    <a:lvl9pPr marL="3657600" algn="l" defTabSz="914400" rtl="0" eaLnBrk="1" latinLnBrk="0" hangingPunct="1">
      <a:defRPr sz="2800" u="sng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ＭＳ Ｐゴシック" panose="020B0600070205080204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86">
          <p15:clr>
            <a:srgbClr val="A4A3A4"/>
          </p15:clr>
        </p15:guide>
        <p15:guide id="2" pos="21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3" autoAdjust="0"/>
    <p:restoredTop sz="94367" autoAdjust="0"/>
  </p:normalViewPr>
  <p:slideViewPr>
    <p:cSldViewPr>
      <p:cViewPr varScale="1">
        <p:scale>
          <a:sx n="105" d="100"/>
          <a:sy n="105" d="100"/>
        </p:scale>
        <p:origin x="15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72" y="1101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>
        <p:scale>
          <a:sx n="100" d="100"/>
          <a:sy n="100" d="100"/>
        </p:scale>
        <p:origin x="-3348" y="-18"/>
      </p:cViewPr>
      <p:guideLst>
        <p:guide orient="horz" pos="2986"/>
        <p:guide pos="213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D8833ECC-6DCB-1A45-BE0D-2DFCA62E72F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91" tIns="46446" rIns="92891" bIns="46446" numCol="1" anchor="t" anchorCtr="0" compatLnSpc="1">
            <a:prstTxWarp prst="textNoShape">
              <a:avLst/>
            </a:prstTxWarp>
          </a:bodyPr>
          <a:lstStyle>
            <a:lvl1pPr algn="l" defTabSz="928688" eaLnBrk="0" hangingPunct="0">
              <a:defRPr sz="1200" u="none">
                <a:latin typeface="Times New Roman" pitchFamily="-112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Faloutsos/Pavlo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B2D61A88-0FBD-8549-A1F9-D827D18C87B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0163" y="0"/>
            <a:ext cx="2938462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91" tIns="46446" rIns="92891" bIns="46446" numCol="1" anchor="t" anchorCtr="0" compatLnSpc="1">
            <a:prstTxWarp prst="textNoShape">
              <a:avLst/>
            </a:prstTxWarp>
          </a:bodyPr>
          <a:lstStyle>
            <a:lvl1pPr algn="r" defTabSz="928688" eaLnBrk="0" hangingPunct="0">
              <a:defRPr sz="1200" u="none">
                <a:latin typeface="Times New Roman" pitchFamily="-112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CMU - 15-415/615</a:t>
            </a:r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0A214DB2-2567-9940-BC6E-B59CD763A4D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05888"/>
            <a:ext cx="2938463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91" tIns="46446" rIns="92891" bIns="46446" numCol="1" anchor="b" anchorCtr="0" compatLnSpc="1">
            <a:prstTxWarp prst="textNoShape">
              <a:avLst/>
            </a:prstTxWarp>
          </a:bodyPr>
          <a:lstStyle>
            <a:lvl1pPr algn="l" defTabSz="928688" eaLnBrk="0" hangingPunct="0">
              <a:defRPr sz="1200" u="none">
                <a:latin typeface="Times New Roman" pitchFamily="-112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BEF276F2-AF4C-B944-8941-4E291398643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0163" y="9005888"/>
            <a:ext cx="2938462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91" tIns="46446" rIns="92891" bIns="46446" numCol="1" anchor="b" anchorCtr="0" compatLnSpc="1">
            <a:prstTxWarp prst="textNoShape">
              <a:avLst/>
            </a:prstTxWarp>
          </a:bodyPr>
          <a:lstStyle>
            <a:lvl1pPr algn="r" defTabSz="928688" eaLnBrk="0" hangingPunct="0">
              <a:defRPr sz="1200" u="none"/>
            </a:lvl1pPr>
          </a:lstStyle>
          <a:p>
            <a:fld id="{DD1F505F-CE07-BA4A-9521-3F98592CE1A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04180E4-8578-024D-989C-EB8A3B09A56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91" tIns="46446" rIns="92891" bIns="46446" numCol="1" anchor="t" anchorCtr="0" compatLnSpc="1">
            <a:prstTxWarp prst="textNoShape">
              <a:avLst/>
            </a:prstTxWarp>
          </a:bodyPr>
          <a:lstStyle>
            <a:lvl1pPr algn="l" defTabSz="928688" eaLnBrk="0" hangingPunct="0">
              <a:defRPr sz="1200" u="none">
                <a:latin typeface="Times New Roman" pitchFamily="-112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Faloutsos/Pavlo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E06C3B86-9763-C645-B5F0-0D672EDC1B3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0163" y="0"/>
            <a:ext cx="2938462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91" tIns="46446" rIns="92891" bIns="46446" numCol="1" anchor="t" anchorCtr="0" compatLnSpc="1">
            <a:prstTxWarp prst="textNoShape">
              <a:avLst/>
            </a:prstTxWarp>
          </a:bodyPr>
          <a:lstStyle>
            <a:lvl1pPr algn="r" defTabSz="928688" eaLnBrk="0" hangingPunct="0">
              <a:defRPr sz="1200" u="none">
                <a:latin typeface="Times New Roman" pitchFamily="-112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CMU - 15-415/615</a:t>
            </a:r>
          </a:p>
        </p:txBody>
      </p:sp>
      <p:sp>
        <p:nvSpPr>
          <p:cNvPr id="70660" name="Rectangle 4">
            <a:extLst>
              <a:ext uri="{FF2B5EF4-FFF2-40B4-BE49-F238E27FC236}">
                <a16:creationId xmlns:a16="http://schemas.microsoft.com/office/drawing/2014/main" id="{E550C5A1-0C14-4F44-81CF-440C44D4CD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19175" y="711200"/>
            <a:ext cx="4738688" cy="35544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69FABD9-49BA-D742-8B3C-CB7803B5A90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288" y="4502150"/>
            <a:ext cx="4972050" cy="426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91" tIns="46446" rIns="92891" bIns="464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7DF6227F-205E-454F-A55A-C2310E77B43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005888"/>
            <a:ext cx="2938463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91" tIns="46446" rIns="92891" bIns="46446" numCol="1" anchor="b" anchorCtr="0" compatLnSpc="1">
            <a:prstTxWarp prst="textNoShape">
              <a:avLst/>
            </a:prstTxWarp>
          </a:bodyPr>
          <a:lstStyle>
            <a:lvl1pPr algn="l" defTabSz="928688" eaLnBrk="0" hangingPunct="0">
              <a:defRPr sz="1200" u="none">
                <a:latin typeface="Times New Roman" pitchFamily="-112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C1F7F1BC-3064-0C40-9127-3DF17F8789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0163" y="9005888"/>
            <a:ext cx="2938462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91" tIns="46446" rIns="92891" bIns="46446" numCol="1" anchor="b" anchorCtr="0" compatLnSpc="1">
            <a:prstTxWarp prst="textNoShape">
              <a:avLst/>
            </a:prstTxWarp>
          </a:bodyPr>
          <a:lstStyle>
            <a:lvl1pPr algn="r" defTabSz="928688" eaLnBrk="0" hangingPunct="0">
              <a:defRPr sz="1200" u="none"/>
            </a:lvl1pPr>
          </a:lstStyle>
          <a:p>
            <a:fld id="{C11E330C-305B-E24B-8539-5DAAB1B2611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A65E6851-00A7-9842-A424-B0EE07EE723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928688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928688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928688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928688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200" u="none"/>
              <a:t>Faloutsos/Pavlo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E58FE2FB-06FC-A846-B721-FB5750061BA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928688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928688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928688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928688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200" u="none"/>
              <a:t>CMU 15-415/615</a:t>
            </a:r>
          </a:p>
        </p:txBody>
      </p:sp>
      <p:sp>
        <p:nvSpPr>
          <p:cNvPr id="71684" name="Rectangle 7">
            <a:extLst>
              <a:ext uri="{FF2B5EF4-FFF2-40B4-BE49-F238E27FC236}">
                <a16:creationId xmlns:a16="http://schemas.microsoft.com/office/drawing/2014/main" id="{D9CD89A0-D223-F146-A2FE-14936EF0CE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928688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928688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928688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928688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55AB2397-32E7-1844-AE5C-29CEF301E4D5}" type="slidenum">
              <a:rPr lang="en-US" altLang="en-US" sz="1200" u="none"/>
              <a:pPr/>
              <a:t>1</a:t>
            </a:fld>
            <a:endParaRPr lang="en-US" altLang="en-US" sz="1200" u="none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3BFD1907-D5F4-514B-9D99-B70F56E132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6" name="Rectangle 3">
            <a:extLst>
              <a:ext uri="{FF2B5EF4-FFF2-40B4-BE49-F238E27FC236}">
                <a16:creationId xmlns:a16="http://schemas.microsoft.com/office/drawing/2014/main" id="{0393CA4A-8765-7C46-81E9-E3C4FFCAAB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EB05F08-C95B-404A-9A6A-E23E7277D4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Faloutsos/Pavlo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DBB87E3-226D-BD48-A28D-DD90B0BF28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CMU SCS 15-415/615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C84F27-3ECC-3A4E-AF64-234E40B2BC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45EB66-BEC0-514B-8868-4246ED91D8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416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CB75057-713E-8F4C-BD47-E8B191884B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Faloutsos/Pavlo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45FD1B4-EB78-8046-BC0A-B6209FE682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CMU SCS 15-415/615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BFC7EE9-D09B-4645-8554-DCAEAE21EE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D0F155-7E19-7A4E-A4FA-25709A9536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729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6980066-3A67-3E41-80ED-B9DC13D374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Faloutsos/Pavlo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D76B06-CEB0-5A49-B463-7764056469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CMU SCS 15-415/615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77C1062-C631-5F4C-BB71-228394A3C2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2C46AB-B757-4746-90F6-4FEC6A63AA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5615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DFF3319A-D958-9F41-89C1-BD1E06B112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88" y="0"/>
          <a:ext cx="474662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5" name="Photo Editor Photo" r:id="rId3" imgW="425450" imgH="444500" progId="MSPhotoEd.3">
                  <p:embed/>
                </p:oleObj>
              </mc:Choice>
              <mc:Fallback>
                <p:oleObj name="Photo Editor Photo" r:id="rId3" imgW="425450" imgH="444500" progId="MSPhotoEd.3">
                  <p:embed/>
                  <p:pic>
                    <p:nvPicPr>
                      <p:cNvPr id="4098" name="Object 2">
                        <a:extLst>
                          <a:ext uri="{FF2B5EF4-FFF2-40B4-BE49-F238E27FC236}">
                            <a16:creationId xmlns:a16="http://schemas.microsoft.com/office/drawing/2014/main" id="{3AFE80B7-94D0-B942-95A3-C1861DBE50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8" y="0"/>
                        <a:ext cx="474662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8">
            <a:extLst>
              <a:ext uri="{FF2B5EF4-FFF2-40B4-BE49-F238E27FC236}">
                <a16:creationId xmlns:a16="http://schemas.microsoft.com/office/drawing/2014/main" id="{B0E13A00-9F31-DE4F-B0AF-ECBB19ACF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pPr algn="ctr" eaLnBrk="0" hangingPunct="0">
              <a:defRPr/>
            </a:pPr>
            <a:r>
              <a:rPr lang="en-US" sz="1200" b="1" u="none">
                <a:solidFill>
                  <a:srgbClr val="990000"/>
                </a:solidFill>
                <a:cs typeface="+mn-cs"/>
              </a:rPr>
              <a:t>CMU SCS</a:t>
            </a:r>
            <a:endParaRPr lang="en-US" sz="3200" b="1" u="none">
              <a:solidFill>
                <a:srgbClr val="990000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4BE889-824B-124A-B860-AB99D3F5B7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Faloutsos/Pavlo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D671D6-ABC1-854D-8C94-D8C962A1FC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15-415/615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E1F65-46F8-A94E-B6D0-5B3C7CDEDB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C4BF5A-FFE4-D148-BA4E-8EA8883985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770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5C617E24-BE4B-F141-BEBB-45015419A6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88" y="0"/>
          <a:ext cx="474662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17" name="Photo Editor Photo" r:id="rId3" imgW="425450" imgH="444500" progId="MSPhotoEd.3">
                  <p:embed/>
                </p:oleObj>
              </mc:Choice>
              <mc:Fallback>
                <p:oleObj name="Photo Editor Photo" r:id="rId3" imgW="425450" imgH="444500" progId="MSPhotoEd.3">
                  <p:embed/>
                  <p:pic>
                    <p:nvPicPr>
                      <p:cNvPr id="2050" name="Object 2">
                        <a:extLst>
                          <a:ext uri="{FF2B5EF4-FFF2-40B4-BE49-F238E27FC236}">
                            <a16:creationId xmlns:a16="http://schemas.microsoft.com/office/drawing/2014/main" id="{0329EBDA-299E-044F-9122-DCDD827F72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8" y="0"/>
                        <a:ext cx="474662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8">
            <a:extLst>
              <a:ext uri="{FF2B5EF4-FFF2-40B4-BE49-F238E27FC236}">
                <a16:creationId xmlns:a16="http://schemas.microsoft.com/office/drawing/2014/main" id="{63131191-5B87-0942-9411-BD62D6AAE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pPr algn="ctr" eaLnBrk="0" hangingPunct="0">
              <a:defRPr/>
            </a:pPr>
            <a:r>
              <a:rPr lang="en-US" sz="1200" b="1" u="none">
                <a:solidFill>
                  <a:srgbClr val="990000"/>
                </a:solidFill>
                <a:cs typeface="+mn-cs"/>
              </a:rPr>
              <a:t>CMU SCS</a:t>
            </a:r>
            <a:endParaRPr lang="en-US" sz="3200" b="1" u="none">
              <a:solidFill>
                <a:srgbClr val="990000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74225B4-F421-DF49-B848-31DEBE97D3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Faloutsos/Pavlo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E72B9F1-BFC8-3D4F-99FE-8144A35EB4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CMU SCS 15-415/615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0CBD048-A269-E740-8BE9-1EA43CCFA4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E6D1AF-418F-5A46-9CE6-DC67B03071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2249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402A007-E911-0741-87C9-BC94302F7E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Faloutsos/Pavlo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B305A89-525B-DD41-9D3E-8D65DC7AFC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CMU SCS 15-415/615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E1D815C-2E18-9242-9AE6-3FEC063C76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CB348A-D335-0D48-B74A-035EDECD5E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7196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6F8050-5E5D-EF4C-9D9B-340BA8337F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Faloutsos/Pavlo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F8C5C4-5762-D34A-A067-812979C3E1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CMU SCS 15-415/615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90CC95-CCFC-8C48-AA8B-BB97FD9887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DEA1DD-D84E-D947-B5EA-858262A0C0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6912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F24C322C-E1E7-8E43-9A1A-64AFB2385D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88" y="0"/>
          <a:ext cx="474662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1" name="Photo Editor Photo" r:id="rId3" imgW="425450" imgH="444500" progId="MSPhotoEd.3">
                  <p:embed/>
                </p:oleObj>
              </mc:Choice>
              <mc:Fallback>
                <p:oleObj name="Photo Editor Photo" r:id="rId3" imgW="425450" imgH="444500" progId="MSPhotoEd.3">
                  <p:embed/>
                  <p:pic>
                    <p:nvPicPr>
                      <p:cNvPr id="3074" name="Object 2">
                        <a:extLst>
                          <a:ext uri="{FF2B5EF4-FFF2-40B4-BE49-F238E27FC236}">
                            <a16:creationId xmlns:a16="http://schemas.microsoft.com/office/drawing/2014/main" id="{1C36BF6B-1BA3-2748-90DE-F8D3A92C61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8" y="0"/>
                        <a:ext cx="474662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8">
            <a:extLst>
              <a:ext uri="{FF2B5EF4-FFF2-40B4-BE49-F238E27FC236}">
                <a16:creationId xmlns:a16="http://schemas.microsoft.com/office/drawing/2014/main" id="{70F77ED8-271E-BA4B-AEA1-CA93B3B75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pPr algn="ctr" eaLnBrk="0" hangingPunct="0">
              <a:defRPr/>
            </a:pPr>
            <a:r>
              <a:rPr lang="en-US" sz="1200" b="1" u="none">
                <a:solidFill>
                  <a:srgbClr val="990000"/>
                </a:solidFill>
                <a:cs typeface="+mn-cs"/>
              </a:rPr>
              <a:t>CMU SCS</a:t>
            </a:r>
            <a:endParaRPr lang="en-US" sz="3200" b="1" u="none">
              <a:solidFill>
                <a:srgbClr val="990000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7D184AB-73EB-9047-928A-08A905386C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330C2BF-CB64-5B4E-81F4-F9D5611199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CMU SCS 15-415/615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A0DB346A-5496-D245-93B3-7A7F69A920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06CF54-60A4-6145-B010-8E34F54791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360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C7BC888-6DF8-CD4D-850E-332F67F06B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Faloutsos/Pavlo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CB9A095-33C3-F747-92B1-768EF4BAD6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CMU SCS 15-415/615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DF3B59C-3ECF-084B-AB16-EE16D2DD22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860836-7161-7148-95B5-9B173DB70E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6781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3F6FFB0-AA5E-874A-9C2A-AE552BEBF4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Faloutsos/Pavlo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0132C9C-9A1A-AC40-B78A-D1EE43D2F5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CMU SCS 15-415/615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60EEE21-95E9-AD41-AC3B-CA6BB8D5EF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35378-2EBD-2D46-A984-B0FCE8EDD5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324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9D18D4-1C3A-3540-92B9-2AC4E748C7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Faloutsos/Pavlo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2316A7-E926-0546-B45C-0EFE20E98A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CMU SCS 15-415/615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34FD31-9156-AF44-9EA5-2E8FD777A4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548356-FC3E-8843-B95A-F801694FEC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5023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130DAE-01AE-6846-9688-674577D5F6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Faloutsos/Pavlo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87CFE6-C19C-D444-9202-CE88E8FE5C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CMU SCS 15-415/615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1C7FEB-B41E-C74F-ADBC-9ED6A97836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792B4D-EDC6-C040-860A-D7C3C3C2E1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4684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699BBAC-BF5F-A049-ADC8-F376B54957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4446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2F433F-BA5A-A242-B7E4-E6B778531B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31780" name="Rectangle 4">
            <a:extLst>
              <a:ext uri="{FF2B5EF4-FFF2-40B4-BE49-F238E27FC236}">
                <a16:creationId xmlns:a16="http://schemas.microsoft.com/office/drawing/2014/main" id="{622A5725-EA4B-044D-88B5-E38831B4A71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 u="none">
                <a:latin typeface="Times New Roman" pitchFamily="-112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Faloutsos/Pavlo</a:t>
            </a:r>
          </a:p>
        </p:txBody>
      </p:sp>
      <p:sp>
        <p:nvSpPr>
          <p:cNvPr id="331781" name="Rectangle 5">
            <a:extLst>
              <a:ext uri="{FF2B5EF4-FFF2-40B4-BE49-F238E27FC236}">
                <a16:creationId xmlns:a16="http://schemas.microsoft.com/office/drawing/2014/main" id="{7309425C-2B9F-F14A-9F8C-A819220FD28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u="none">
                <a:latin typeface="Times New Roman" pitchFamily="-112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CMU SCS 15-415/615</a:t>
            </a:r>
          </a:p>
        </p:txBody>
      </p:sp>
      <p:sp>
        <p:nvSpPr>
          <p:cNvPr id="331782" name="Rectangle 6">
            <a:extLst>
              <a:ext uri="{FF2B5EF4-FFF2-40B4-BE49-F238E27FC236}">
                <a16:creationId xmlns:a16="http://schemas.microsoft.com/office/drawing/2014/main" id="{A51F7AE2-EAAD-EF4C-AE93-1F6CB8C9FCF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u="none"/>
            </a:lvl1pPr>
          </a:lstStyle>
          <a:p>
            <a:fld id="{CEC5CCCF-CB89-864A-A2CE-18EF4A13750A}" type="slidenum">
              <a:rPr lang="en-US" altLang="en-US"/>
              <a:pPr/>
              <a:t>‹#›</a:t>
            </a:fld>
            <a:endParaRPr lang="en-US" altLang="en-US"/>
          </a:p>
        </p:txBody>
      </p:sp>
      <p:graphicFrame>
        <p:nvGraphicFramePr>
          <p:cNvPr id="1031" name="Object 2">
            <a:extLst>
              <a:ext uri="{FF2B5EF4-FFF2-40B4-BE49-F238E27FC236}">
                <a16:creationId xmlns:a16="http://schemas.microsoft.com/office/drawing/2014/main" id="{7427C8D4-6215-B74D-85F8-5B12B53200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88" y="0"/>
          <a:ext cx="474662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Photo Editor Photo" r:id="rId15" imgW="425450" imgH="444500" progId="MSPhotoEd.3">
                  <p:embed/>
                </p:oleObj>
              </mc:Choice>
              <mc:Fallback>
                <p:oleObj name="Photo Editor Photo" r:id="rId15" imgW="425450" imgH="444500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8" y="0"/>
                        <a:ext cx="474662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1784" name="Text Box 8">
            <a:extLst>
              <a:ext uri="{FF2B5EF4-FFF2-40B4-BE49-F238E27FC236}">
                <a16:creationId xmlns:a16="http://schemas.microsoft.com/office/drawing/2014/main" id="{883DD9CE-4048-C84F-BCB6-4D08BA4E3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pPr algn="ctr" eaLnBrk="0" hangingPunct="0">
              <a:defRPr/>
            </a:pPr>
            <a:r>
              <a:rPr lang="en-US" sz="1200" b="1" u="none">
                <a:solidFill>
                  <a:srgbClr val="990000"/>
                </a:solidFill>
                <a:cs typeface="+mn-cs"/>
              </a:rPr>
              <a:t>CMU SCS</a:t>
            </a:r>
            <a:endParaRPr lang="en-US" sz="3200" b="1" u="none">
              <a:solidFill>
                <a:srgbClr val="990000"/>
              </a:solidFill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27" r:id="rId1"/>
    <p:sldLayoutId id="2147485136" r:id="rId2"/>
    <p:sldLayoutId id="2147485128" r:id="rId3"/>
    <p:sldLayoutId id="2147485129" r:id="rId4"/>
    <p:sldLayoutId id="2147485137" r:id="rId5"/>
    <p:sldLayoutId id="2147485130" r:id="rId6"/>
    <p:sldLayoutId id="2147485131" r:id="rId7"/>
    <p:sldLayoutId id="2147485132" r:id="rId8"/>
    <p:sldLayoutId id="2147485133" r:id="rId9"/>
    <p:sldLayoutId id="2147485134" r:id="rId10"/>
    <p:sldLayoutId id="2147485135" r:id="rId11"/>
    <p:sldLayoutId id="2147485138" r:id="rId12"/>
  </p:sldLayoutIdLst>
  <p:hf hdr="0"/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lang="en-US" sz="4400" kern="1200" dirty="0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  <a:cs typeface="ＭＳ Ｐゴシック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cmudb.io/f16-systems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.png"/><Relationship Id="rId21" Type="http://schemas.openxmlformats.org/officeDocument/2006/relationships/image" Target="../media/image43.png"/><Relationship Id="rId34" Type="http://schemas.openxmlformats.org/officeDocument/2006/relationships/image" Target="../media/image56.png"/><Relationship Id="rId42" Type="http://schemas.openxmlformats.org/officeDocument/2006/relationships/image" Target="../media/image64.png"/><Relationship Id="rId47" Type="http://schemas.openxmlformats.org/officeDocument/2006/relationships/image" Target="../media/image69.png"/><Relationship Id="rId50" Type="http://schemas.openxmlformats.org/officeDocument/2006/relationships/image" Target="../media/image72.png"/><Relationship Id="rId55" Type="http://schemas.openxmlformats.org/officeDocument/2006/relationships/image" Target="../media/image77.png"/><Relationship Id="rId63" Type="http://schemas.openxmlformats.org/officeDocument/2006/relationships/image" Target="../media/image85.jpe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9" Type="http://schemas.openxmlformats.org/officeDocument/2006/relationships/image" Target="../media/image51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32" Type="http://schemas.openxmlformats.org/officeDocument/2006/relationships/image" Target="../media/image54.png"/><Relationship Id="rId37" Type="http://schemas.openxmlformats.org/officeDocument/2006/relationships/image" Target="../media/image59.png"/><Relationship Id="rId40" Type="http://schemas.openxmlformats.org/officeDocument/2006/relationships/image" Target="../media/image62.png"/><Relationship Id="rId45" Type="http://schemas.openxmlformats.org/officeDocument/2006/relationships/image" Target="../media/image67.png"/><Relationship Id="rId53" Type="http://schemas.openxmlformats.org/officeDocument/2006/relationships/image" Target="../media/image75.png"/><Relationship Id="rId58" Type="http://schemas.openxmlformats.org/officeDocument/2006/relationships/image" Target="../media/image80.png"/><Relationship Id="rId5" Type="http://schemas.openxmlformats.org/officeDocument/2006/relationships/image" Target="../media/image27.png"/><Relationship Id="rId61" Type="http://schemas.openxmlformats.org/officeDocument/2006/relationships/image" Target="../media/image83.png"/><Relationship Id="rId19" Type="http://schemas.openxmlformats.org/officeDocument/2006/relationships/image" Target="../media/image41.png"/><Relationship Id="rId14" Type="http://schemas.openxmlformats.org/officeDocument/2006/relationships/image" Target="../media/image36.jpe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35" Type="http://schemas.openxmlformats.org/officeDocument/2006/relationships/image" Target="../media/image57.png"/><Relationship Id="rId43" Type="http://schemas.openxmlformats.org/officeDocument/2006/relationships/image" Target="../media/image65.png"/><Relationship Id="rId48" Type="http://schemas.openxmlformats.org/officeDocument/2006/relationships/image" Target="../media/image70.png"/><Relationship Id="rId56" Type="http://schemas.openxmlformats.org/officeDocument/2006/relationships/image" Target="../media/image78.png"/><Relationship Id="rId64" Type="http://schemas.openxmlformats.org/officeDocument/2006/relationships/image" Target="../media/image86.png"/><Relationship Id="rId8" Type="http://schemas.openxmlformats.org/officeDocument/2006/relationships/image" Target="../media/image30.png"/><Relationship Id="rId51" Type="http://schemas.openxmlformats.org/officeDocument/2006/relationships/image" Target="../media/image73.png"/><Relationship Id="rId3" Type="http://schemas.openxmlformats.org/officeDocument/2006/relationships/image" Target="../media/image25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openxmlformats.org/officeDocument/2006/relationships/image" Target="../media/image55.png"/><Relationship Id="rId38" Type="http://schemas.openxmlformats.org/officeDocument/2006/relationships/image" Target="../media/image60.png"/><Relationship Id="rId46" Type="http://schemas.openxmlformats.org/officeDocument/2006/relationships/image" Target="../media/image68.png"/><Relationship Id="rId59" Type="http://schemas.openxmlformats.org/officeDocument/2006/relationships/image" Target="../media/image81.png"/><Relationship Id="rId20" Type="http://schemas.openxmlformats.org/officeDocument/2006/relationships/image" Target="../media/image42.png"/><Relationship Id="rId41" Type="http://schemas.openxmlformats.org/officeDocument/2006/relationships/image" Target="../media/image63.png"/><Relationship Id="rId54" Type="http://schemas.openxmlformats.org/officeDocument/2006/relationships/image" Target="../media/image76.png"/><Relationship Id="rId6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36" Type="http://schemas.openxmlformats.org/officeDocument/2006/relationships/image" Target="../media/image58.png"/><Relationship Id="rId49" Type="http://schemas.openxmlformats.org/officeDocument/2006/relationships/image" Target="../media/image71.png"/><Relationship Id="rId57" Type="http://schemas.openxmlformats.org/officeDocument/2006/relationships/image" Target="../media/image79.png"/><Relationship Id="rId10" Type="http://schemas.openxmlformats.org/officeDocument/2006/relationships/image" Target="../media/image32.png"/><Relationship Id="rId31" Type="http://schemas.openxmlformats.org/officeDocument/2006/relationships/image" Target="../media/image53.png"/><Relationship Id="rId44" Type="http://schemas.openxmlformats.org/officeDocument/2006/relationships/image" Target="../media/image66.png"/><Relationship Id="rId52" Type="http://schemas.openxmlformats.org/officeDocument/2006/relationships/image" Target="../media/image74.png"/><Relationship Id="rId60" Type="http://schemas.openxmlformats.org/officeDocument/2006/relationships/image" Target="../media/image82.png"/><Relationship Id="rId65" Type="http://schemas.openxmlformats.org/officeDocument/2006/relationships/image" Target="../media/image8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9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E3C81EA-868D-4A4E-BE3A-04EC0C93130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8077200" cy="2057400"/>
          </a:xfrm>
        </p:spPr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Carnegie Mellon Univ.</a:t>
            </a:r>
            <a:b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</a:br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Dept. of Computer Science</a:t>
            </a:r>
            <a:b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</a:br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15-415/615 - DB Applications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07C9FC3-8852-314E-9038-B7DB63BE025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38200" y="3962400"/>
            <a:ext cx="7391400" cy="1600200"/>
          </a:xfrm>
        </p:spPr>
        <p:txBody>
          <a:bodyPr/>
          <a:lstStyle/>
          <a:p>
            <a:r>
              <a:rPr lang="en-US" altLang="en-US" i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C. Faloutsos – A. Pavlo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Lecture#24: Distributed Database Systems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(R&amp;G ch. 22)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88B2465F-44EA-5245-A787-A739BEE6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Database Architectures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B634A34B-394F-9342-A843-41CD84459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The goal is parallelize operations across multiple resources.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CPU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Memory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Disk</a:t>
            </a:r>
          </a:p>
        </p:txBody>
      </p:sp>
      <p:sp>
        <p:nvSpPr>
          <p:cNvPr id="14340" name="Date Placeholder 3">
            <a:extLst>
              <a:ext uri="{FF2B5EF4-FFF2-40B4-BE49-F238E27FC236}">
                <a16:creationId xmlns:a16="http://schemas.microsoft.com/office/drawing/2014/main" id="{F3A466F4-96DD-CF4A-8392-2BC56165681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14341" name="Footer Placeholder 4">
            <a:extLst>
              <a:ext uri="{FF2B5EF4-FFF2-40B4-BE49-F238E27FC236}">
                <a16:creationId xmlns:a16="http://schemas.microsoft.com/office/drawing/2014/main" id="{7FD3E290-27DF-7B4E-A3CF-0E243DA09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14342" name="Slide Number Placeholder 5">
            <a:extLst>
              <a:ext uri="{FF2B5EF4-FFF2-40B4-BE49-F238E27FC236}">
                <a16:creationId xmlns:a16="http://schemas.microsoft.com/office/drawing/2014/main" id="{C57029A1-723C-7248-A903-8A4F5BEE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C8770B3E-5176-8541-8ED4-3D32090A6E98}" type="slidenum">
              <a:rPr lang="en-US" altLang="en-US" sz="1400" u="none"/>
              <a:pPr/>
              <a:t>10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48467A85-AEBF-5D4C-A126-114615BD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Database Architectures</a:t>
            </a:r>
          </a:p>
        </p:txBody>
      </p:sp>
      <p:sp>
        <p:nvSpPr>
          <p:cNvPr id="15363" name="Date Placeholder 3">
            <a:extLst>
              <a:ext uri="{FF2B5EF4-FFF2-40B4-BE49-F238E27FC236}">
                <a16:creationId xmlns:a16="http://schemas.microsoft.com/office/drawing/2014/main" id="{587B4055-8AE3-6F48-9807-FE4F075EA7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15364" name="Footer Placeholder 4">
            <a:extLst>
              <a:ext uri="{FF2B5EF4-FFF2-40B4-BE49-F238E27FC236}">
                <a16:creationId xmlns:a16="http://schemas.microsoft.com/office/drawing/2014/main" id="{ADDB2981-22CD-B34E-98CE-860A99646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15365" name="Slide Number Placeholder 5">
            <a:extLst>
              <a:ext uri="{FF2B5EF4-FFF2-40B4-BE49-F238E27FC236}">
                <a16:creationId xmlns:a16="http://schemas.microsoft.com/office/drawing/2014/main" id="{4EEB70AC-5F13-EB4E-BD18-EC94503C2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DD86C544-9F30-8343-AD97-F23848F77689}" type="slidenum">
              <a:rPr lang="en-US" altLang="en-US" sz="1400" u="none"/>
              <a:pPr/>
              <a:t>11</a:t>
            </a:fld>
            <a:endParaRPr lang="en-US" altLang="en-US" sz="1400" u="none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DED7DE03-FB05-6F44-A179-AFB7AF5A7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7188" y="4495800"/>
            <a:ext cx="1698625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sz="3600" u="none" dirty="0">
                <a:solidFill>
                  <a:srgbClr val="4B4B4B"/>
                </a:solidFill>
                <a:latin typeface="+mj-lt"/>
                <a:ea typeface="ＭＳ Ｐゴシック" charset="-128"/>
                <a:cs typeface="+mn-cs"/>
              </a:rPr>
              <a:t>Shared</a:t>
            </a:r>
          </a:p>
          <a:p>
            <a:pPr algn="ctr">
              <a:lnSpc>
                <a:spcPct val="80000"/>
              </a:lnSpc>
              <a:defRPr/>
            </a:pPr>
            <a:r>
              <a:rPr lang="en-US" sz="3600" u="none" dirty="0">
                <a:solidFill>
                  <a:srgbClr val="4B4B4B"/>
                </a:solidFill>
                <a:latin typeface="+mj-lt"/>
                <a:ea typeface="ＭＳ Ｐゴシック" charset="-128"/>
                <a:cs typeface="+mn-cs"/>
              </a:rPr>
              <a:t>Nothing</a:t>
            </a:r>
          </a:p>
        </p:txBody>
      </p:sp>
      <p:sp>
        <p:nvSpPr>
          <p:cNvPr id="9" name="Rounded Rectangle 22">
            <a:extLst>
              <a:ext uri="{FF2B5EF4-FFF2-40B4-BE49-F238E27FC236}">
                <a16:creationId xmlns:a16="http://schemas.microsoft.com/office/drawing/2014/main" id="{C9964815-2E2F-314C-B553-9802BF9F0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0" y="1600200"/>
            <a:ext cx="2794000" cy="2838450"/>
          </a:xfrm>
          <a:prstGeom prst="roundRect">
            <a:avLst>
              <a:gd name="adj" fmla="val 5600"/>
            </a:avLst>
          </a:prstGeom>
          <a:noFill/>
          <a:ln w="9525" algn="ctr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u="none" kern="0">
              <a:solidFill>
                <a:sysClr val="windowText" lastClr="000000"/>
              </a:solidFill>
              <a:latin typeface="Times New Roman" charset="0"/>
              <a:ea typeface="ＭＳ Ｐゴシック" charset="-128"/>
              <a:cs typeface="+mn-cs"/>
            </a:endParaRPr>
          </a:p>
        </p:txBody>
      </p:sp>
      <p:grpSp>
        <p:nvGrpSpPr>
          <p:cNvPr id="15368" name="Group 9">
            <a:extLst>
              <a:ext uri="{FF2B5EF4-FFF2-40B4-BE49-F238E27FC236}">
                <a16:creationId xmlns:a16="http://schemas.microsoft.com/office/drawing/2014/main" id="{ECE4B9B9-D713-174A-80D6-E30AF8F93958}"/>
              </a:ext>
            </a:extLst>
          </p:cNvPr>
          <p:cNvGrpSpPr>
            <a:grpSpLocks/>
          </p:cNvGrpSpPr>
          <p:nvPr/>
        </p:nvGrpSpPr>
        <p:grpSpPr bwMode="auto">
          <a:xfrm>
            <a:off x="6315075" y="1962150"/>
            <a:ext cx="2482850" cy="2114550"/>
            <a:chOff x="257615" y="3028414"/>
            <a:chExt cx="2482500" cy="2114276"/>
          </a:xfrm>
        </p:grpSpPr>
        <p:grpSp>
          <p:nvGrpSpPr>
            <p:cNvPr id="15403" name="Group 10">
              <a:extLst>
                <a:ext uri="{FF2B5EF4-FFF2-40B4-BE49-F238E27FC236}">
                  <a16:creationId xmlns:a16="http://schemas.microsoft.com/office/drawing/2014/main" id="{674EE4B7-637D-4F48-8555-C3C16B291A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615" y="3564991"/>
              <a:ext cx="776699" cy="1577699"/>
              <a:chOff x="301331" y="3760645"/>
              <a:chExt cx="776699" cy="1577699"/>
            </a:xfrm>
          </p:grpSpPr>
          <p:pic>
            <p:nvPicPr>
              <p:cNvPr id="15420" name="CPU">
                <a:extLst>
                  <a:ext uri="{FF2B5EF4-FFF2-40B4-BE49-F238E27FC236}">
                    <a16:creationId xmlns:a16="http://schemas.microsoft.com/office/drawing/2014/main" id="{D013168B-C35C-4B4C-AF09-CA42130E5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9615" y="3760645"/>
                <a:ext cx="440132" cy="3943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21" name="RAM">
                <a:extLst>
                  <a:ext uri="{FF2B5EF4-FFF2-40B4-BE49-F238E27FC236}">
                    <a16:creationId xmlns:a16="http://schemas.microsoft.com/office/drawing/2014/main" id="{3E2AC196-50AD-664B-82EF-14F9AC7A3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 flipH="1">
                <a:off x="537104" y="4111262"/>
                <a:ext cx="305154" cy="7766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22" name="Picture 29" descr="Database.png">
                <a:extLst>
                  <a:ext uri="{FF2B5EF4-FFF2-40B4-BE49-F238E27FC236}">
                    <a16:creationId xmlns:a16="http://schemas.microsoft.com/office/drawing/2014/main" id="{D62D9836-AD46-3948-ABA3-A1B1705FF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251" y="4859997"/>
                <a:ext cx="546861" cy="478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BC22342-6E06-DF4F-AF91-460EDB4E3752}"/>
                  </a:ext>
                </a:extLst>
              </p:cNvPr>
              <p:cNvCxnSpPr>
                <a:stCxn id="15420" idx="2"/>
                <a:endCxn id="15421" idx="1"/>
              </p:cNvCxnSpPr>
              <p:nvPr/>
            </p:nvCxnSpPr>
            <p:spPr>
              <a:xfrm>
                <a:off x="690214" y="4154222"/>
                <a:ext cx="0" cy="192063"/>
              </a:xfrm>
              <a:prstGeom prst="line">
                <a:avLst/>
              </a:prstGeom>
              <a:ln w="12700">
                <a:solidFill>
                  <a:srgbClr val="4B4B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717A727-2B0C-D548-9C97-50E2B7EF248F}"/>
                  </a:ext>
                </a:extLst>
              </p:cNvPr>
              <p:cNvCxnSpPr>
                <a:stCxn id="15421" idx="3"/>
                <a:endCxn id="15422" idx="0"/>
              </p:cNvCxnSpPr>
              <p:nvPr/>
            </p:nvCxnSpPr>
            <p:spPr>
              <a:xfrm>
                <a:off x="690214" y="4652633"/>
                <a:ext cx="0" cy="207936"/>
              </a:xfrm>
              <a:prstGeom prst="line">
                <a:avLst/>
              </a:prstGeom>
              <a:ln w="12700">
                <a:solidFill>
                  <a:srgbClr val="4B4B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B1554BE-AED7-A741-96BD-488594575B0F}"/>
                </a:ext>
              </a:extLst>
            </p:cNvPr>
            <p:cNvSpPr/>
            <p:nvPr/>
          </p:nvSpPr>
          <p:spPr>
            <a:xfrm>
              <a:off x="257615" y="3028414"/>
              <a:ext cx="2482500" cy="363491"/>
            </a:xfrm>
            <a:prstGeom prst="round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50800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2000" u="none" dirty="0">
                  <a:solidFill>
                    <a:srgbClr val="4B4B4B"/>
                  </a:solidFill>
                  <a:latin typeface="Museo Sans 700" pitchFamily="50" charset="0"/>
                </a:rPr>
                <a:t>Network</a:t>
              </a:r>
            </a:p>
          </p:txBody>
        </p:sp>
        <p:grpSp>
          <p:nvGrpSpPr>
            <p:cNvPr id="15405" name="Group 12">
              <a:extLst>
                <a:ext uri="{FF2B5EF4-FFF2-40B4-BE49-F238E27FC236}">
                  <a16:creationId xmlns:a16="http://schemas.microsoft.com/office/drawing/2014/main" id="{17D21DAD-CBBF-4947-969A-AEC0672138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0516" y="3564991"/>
              <a:ext cx="776699" cy="1577699"/>
              <a:chOff x="301331" y="3760645"/>
              <a:chExt cx="776699" cy="1577699"/>
            </a:xfrm>
          </p:grpSpPr>
          <p:pic>
            <p:nvPicPr>
              <p:cNvPr id="15415" name="CPU">
                <a:extLst>
                  <a:ext uri="{FF2B5EF4-FFF2-40B4-BE49-F238E27FC236}">
                    <a16:creationId xmlns:a16="http://schemas.microsoft.com/office/drawing/2014/main" id="{6E9B86DD-3BA2-F348-88DB-BBE4A1C6D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9615" y="3760645"/>
                <a:ext cx="440132" cy="3943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16" name="RAM">
                <a:extLst>
                  <a:ext uri="{FF2B5EF4-FFF2-40B4-BE49-F238E27FC236}">
                    <a16:creationId xmlns:a16="http://schemas.microsoft.com/office/drawing/2014/main" id="{86795AC4-22BE-934F-BA3C-A541181F7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 flipH="1">
                <a:off x="537104" y="4111262"/>
                <a:ext cx="305154" cy="7766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17" name="Picture 24" descr="Database.png">
                <a:extLst>
                  <a:ext uri="{FF2B5EF4-FFF2-40B4-BE49-F238E27FC236}">
                    <a16:creationId xmlns:a16="http://schemas.microsoft.com/office/drawing/2014/main" id="{B1C4FBC5-1637-684F-B47F-FCEDD17D9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251" y="4859997"/>
                <a:ext cx="546861" cy="478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A39CE3E-CE8C-EB47-AF3A-AF70BA6EFEF0}"/>
                  </a:ext>
                </a:extLst>
              </p:cNvPr>
              <p:cNvCxnSpPr>
                <a:stCxn id="15415" idx="2"/>
                <a:endCxn id="15416" idx="1"/>
              </p:cNvCxnSpPr>
              <p:nvPr/>
            </p:nvCxnSpPr>
            <p:spPr>
              <a:xfrm>
                <a:off x="689680" y="4154222"/>
                <a:ext cx="0" cy="192063"/>
              </a:xfrm>
              <a:prstGeom prst="line">
                <a:avLst/>
              </a:prstGeom>
              <a:ln w="12700">
                <a:solidFill>
                  <a:srgbClr val="4B4B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B966E96-AF4A-3244-B7F0-12BCD8005B0E}"/>
                  </a:ext>
                </a:extLst>
              </p:cNvPr>
              <p:cNvCxnSpPr>
                <a:stCxn id="15416" idx="3"/>
                <a:endCxn id="15417" idx="0"/>
              </p:cNvCxnSpPr>
              <p:nvPr/>
            </p:nvCxnSpPr>
            <p:spPr>
              <a:xfrm>
                <a:off x="689680" y="4652633"/>
                <a:ext cx="0" cy="207936"/>
              </a:xfrm>
              <a:prstGeom prst="line">
                <a:avLst/>
              </a:prstGeom>
              <a:ln w="12700">
                <a:solidFill>
                  <a:srgbClr val="4B4B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06" name="Group 13">
              <a:extLst>
                <a:ext uri="{FF2B5EF4-FFF2-40B4-BE49-F238E27FC236}">
                  <a16:creationId xmlns:a16="http://schemas.microsoft.com/office/drawing/2014/main" id="{2D9B0BF1-9DA5-3642-BC06-7F8D876A3D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3416" y="3564991"/>
              <a:ext cx="776699" cy="1577699"/>
              <a:chOff x="301331" y="3760645"/>
              <a:chExt cx="776699" cy="1577699"/>
            </a:xfrm>
          </p:grpSpPr>
          <p:pic>
            <p:nvPicPr>
              <p:cNvPr id="15410" name="CPU">
                <a:extLst>
                  <a:ext uri="{FF2B5EF4-FFF2-40B4-BE49-F238E27FC236}">
                    <a16:creationId xmlns:a16="http://schemas.microsoft.com/office/drawing/2014/main" id="{E37DB67C-83D0-6F4C-88A0-33B8E0987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9615" y="3760645"/>
                <a:ext cx="440132" cy="3943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11" name="RAM">
                <a:extLst>
                  <a:ext uri="{FF2B5EF4-FFF2-40B4-BE49-F238E27FC236}">
                    <a16:creationId xmlns:a16="http://schemas.microsoft.com/office/drawing/2014/main" id="{7349644C-5D61-AA46-902F-9DBD13E9F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 flipH="1">
                <a:off x="537104" y="4111262"/>
                <a:ext cx="305154" cy="7766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12" name="Picture 19" descr="Database.png">
                <a:extLst>
                  <a:ext uri="{FF2B5EF4-FFF2-40B4-BE49-F238E27FC236}">
                    <a16:creationId xmlns:a16="http://schemas.microsoft.com/office/drawing/2014/main" id="{A62C324D-8D7D-A945-BE9B-95FF7201C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251" y="4859997"/>
                <a:ext cx="546861" cy="478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1883521-8ECC-144D-8BF7-F5F62265073F}"/>
                  </a:ext>
                </a:extLst>
              </p:cNvPr>
              <p:cNvCxnSpPr>
                <a:stCxn id="15410" idx="2"/>
                <a:endCxn id="15411" idx="1"/>
              </p:cNvCxnSpPr>
              <p:nvPr/>
            </p:nvCxnSpPr>
            <p:spPr>
              <a:xfrm>
                <a:off x="690735" y="4154222"/>
                <a:ext cx="0" cy="192063"/>
              </a:xfrm>
              <a:prstGeom prst="line">
                <a:avLst/>
              </a:prstGeom>
              <a:ln w="12700">
                <a:solidFill>
                  <a:srgbClr val="4B4B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F67E8F1-FD77-0343-859E-375953C182FF}"/>
                  </a:ext>
                </a:extLst>
              </p:cNvPr>
              <p:cNvCxnSpPr>
                <a:stCxn id="15411" idx="3"/>
                <a:endCxn id="15412" idx="0"/>
              </p:cNvCxnSpPr>
              <p:nvPr/>
            </p:nvCxnSpPr>
            <p:spPr>
              <a:xfrm>
                <a:off x="690735" y="4652633"/>
                <a:ext cx="0" cy="207936"/>
              </a:xfrm>
              <a:prstGeom prst="line">
                <a:avLst/>
              </a:prstGeom>
              <a:ln w="12700">
                <a:solidFill>
                  <a:srgbClr val="4B4B4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FD002D6-05A1-604D-A8FF-D4894FBF711B}"/>
                </a:ext>
              </a:extLst>
            </p:cNvPr>
            <p:cNvCxnSpPr/>
            <p:nvPr/>
          </p:nvCxnSpPr>
          <p:spPr>
            <a:xfrm>
              <a:off x="648085" y="3388730"/>
              <a:ext cx="0" cy="192062"/>
            </a:xfrm>
            <a:prstGeom prst="line">
              <a:avLst/>
            </a:prstGeom>
            <a:ln w="12700">
              <a:solidFill>
                <a:srgbClr val="4B4B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9398DBC-B5B7-5B42-A9A6-176AB1F44D78}"/>
                </a:ext>
              </a:extLst>
            </p:cNvPr>
            <p:cNvCxnSpPr/>
            <p:nvPr/>
          </p:nvCxnSpPr>
          <p:spPr>
            <a:xfrm>
              <a:off x="1498865" y="3388730"/>
              <a:ext cx="0" cy="192062"/>
            </a:xfrm>
            <a:prstGeom prst="line">
              <a:avLst/>
            </a:prstGeom>
            <a:ln w="12700">
              <a:solidFill>
                <a:srgbClr val="4B4B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99DC3A-F99E-7145-BBA4-A978CEFCAA44}"/>
                </a:ext>
              </a:extLst>
            </p:cNvPr>
            <p:cNvCxnSpPr/>
            <p:nvPr/>
          </p:nvCxnSpPr>
          <p:spPr>
            <a:xfrm>
              <a:off x="2349645" y="3388730"/>
              <a:ext cx="0" cy="192062"/>
            </a:xfrm>
            <a:prstGeom prst="line">
              <a:avLst/>
            </a:prstGeom>
            <a:ln w="12700">
              <a:solidFill>
                <a:srgbClr val="4B4B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10">
            <a:extLst>
              <a:ext uri="{FF2B5EF4-FFF2-40B4-BE49-F238E27FC236}">
                <a16:creationId xmlns:a16="http://schemas.microsoft.com/office/drawing/2014/main" id="{CE8F86F2-D311-994A-BD7B-B50235E7B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088" y="4495800"/>
            <a:ext cx="1774825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sz="3600" u="none" dirty="0">
                <a:solidFill>
                  <a:srgbClr val="4B4B4B"/>
                </a:solidFill>
                <a:latin typeface="+mj-lt"/>
                <a:ea typeface="ＭＳ Ｐゴシック" charset="-128"/>
                <a:cs typeface="+mn-cs"/>
              </a:rPr>
              <a:t>Shared</a:t>
            </a:r>
          </a:p>
          <a:p>
            <a:pPr algn="ctr">
              <a:lnSpc>
                <a:spcPct val="80000"/>
              </a:lnSpc>
              <a:defRPr/>
            </a:pPr>
            <a:r>
              <a:rPr lang="en-US" sz="3600" u="none" dirty="0">
                <a:solidFill>
                  <a:srgbClr val="4B4B4B"/>
                </a:solidFill>
                <a:latin typeface="+mj-lt"/>
                <a:ea typeface="ＭＳ Ｐゴシック" charset="-128"/>
                <a:cs typeface="+mn-cs"/>
              </a:rPr>
              <a:t>Memory</a:t>
            </a:r>
          </a:p>
        </p:txBody>
      </p:sp>
      <p:sp>
        <p:nvSpPr>
          <p:cNvPr id="35" name="Rounded Rectangle 22">
            <a:extLst>
              <a:ext uri="{FF2B5EF4-FFF2-40B4-BE49-F238E27FC236}">
                <a16:creationId xmlns:a16="http://schemas.microsoft.com/office/drawing/2014/main" id="{E9C4AC08-A694-9B48-9153-104A1F98F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600200"/>
            <a:ext cx="2794000" cy="2838450"/>
          </a:xfrm>
          <a:prstGeom prst="roundRect">
            <a:avLst>
              <a:gd name="adj" fmla="val 5600"/>
            </a:avLst>
          </a:prstGeom>
          <a:noFill/>
          <a:ln w="9525" algn="ctr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u="none" kern="0">
              <a:solidFill>
                <a:sysClr val="windowText" lastClr="000000"/>
              </a:solidFill>
              <a:latin typeface="Times New Roman" charset="0"/>
              <a:ea typeface="ＭＳ Ｐゴシック" charset="-128"/>
              <a:cs typeface="+mn-cs"/>
            </a:endParaRPr>
          </a:p>
        </p:txBody>
      </p:sp>
      <p:grpSp>
        <p:nvGrpSpPr>
          <p:cNvPr id="15371" name="Group 35">
            <a:extLst>
              <a:ext uri="{FF2B5EF4-FFF2-40B4-BE49-F238E27FC236}">
                <a16:creationId xmlns:a16="http://schemas.microsoft.com/office/drawing/2014/main" id="{E040D710-5D00-F742-9529-F3E8F65BB703}"/>
              </a:ext>
            </a:extLst>
          </p:cNvPr>
          <p:cNvGrpSpPr>
            <a:grpSpLocks/>
          </p:cNvGrpSpPr>
          <p:nvPr/>
        </p:nvGrpSpPr>
        <p:grpSpPr bwMode="auto">
          <a:xfrm>
            <a:off x="346075" y="1962150"/>
            <a:ext cx="2482850" cy="2114550"/>
            <a:chOff x="257677" y="3028414"/>
            <a:chExt cx="2482376" cy="2114276"/>
          </a:xfrm>
        </p:grpSpPr>
        <p:pic>
          <p:nvPicPr>
            <p:cNvPr id="15392" name="CPU">
              <a:extLst>
                <a:ext uri="{FF2B5EF4-FFF2-40B4-BE49-F238E27FC236}">
                  <a16:creationId xmlns:a16="http://schemas.microsoft.com/office/drawing/2014/main" id="{BAB35FEA-4272-A540-9684-E5551CA0A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99" y="3028414"/>
              <a:ext cx="440132" cy="394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93" name="CPU">
              <a:extLst>
                <a:ext uri="{FF2B5EF4-FFF2-40B4-BE49-F238E27FC236}">
                  <a16:creationId xmlns:a16="http://schemas.microsoft.com/office/drawing/2014/main" id="{2A8A6B03-42A7-9840-8118-FED76E35F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800" y="3028414"/>
              <a:ext cx="440132" cy="394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94" name="RAM">
              <a:extLst>
                <a:ext uri="{FF2B5EF4-FFF2-40B4-BE49-F238E27FC236}">
                  <a16:creationId xmlns:a16="http://schemas.microsoft.com/office/drawing/2014/main" id="{A09805C2-230C-D447-B9AB-9B13AEBF3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1346289" y="3915608"/>
              <a:ext cx="305154" cy="776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95" name="Picture 43" descr="Database.png">
              <a:extLst>
                <a:ext uri="{FF2B5EF4-FFF2-40B4-BE49-F238E27FC236}">
                  <a16:creationId xmlns:a16="http://schemas.microsoft.com/office/drawing/2014/main" id="{74F49844-E85B-5848-9F42-88A4DF82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436" y="4664343"/>
              <a:ext cx="546861" cy="478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847469A-4F8B-6A4E-96AE-51A6DF2A96C6}"/>
                </a:ext>
              </a:extLst>
            </p:cNvPr>
            <p:cNvCxnSpPr>
              <a:stCxn id="15393" idx="2"/>
              <a:endCxn id="15394" idx="1"/>
            </p:cNvCxnSpPr>
            <p:nvPr/>
          </p:nvCxnSpPr>
          <p:spPr>
            <a:xfrm>
              <a:off x="1498865" y="3422063"/>
              <a:ext cx="0" cy="728569"/>
            </a:xfrm>
            <a:prstGeom prst="line">
              <a:avLst/>
            </a:prstGeom>
            <a:ln w="12700">
              <a:solidFill>
                <a:srgbClr val="4B4B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AB0095A-8BF9-E946-9B44-1F12814ECE63}"/>
                </a:ext>
              </a:extLst>
            </p:cNvPr>
            <p:cNvCxnSpPr>
              <a:stCxn id="15394" idx="3"/>
              <a:endCxn id="15395" idx="0"/>
            </p:cNvCxnSpPr>
            <p:nvPr/>
          </p:nvCxnSpPr>
          <p:spPr>
            <a:xfrm>
              <a:off x="1498865" y="4456979"/>
              <a:ext cx="0" cy="207936"/>
            </a:xfrm>
            <a:prstGeom prst="line">
              <a:avLst/>
            </a:prstGeom>
            <a:ln w="12700">
              <a:solidFill>
                <a:srgbClr val="4B4B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98" name="CPU">
              <a:extLst>
                <a:ext uri="{FF2B5EF4-FFF2-40B4-BE49-F238E27FC236}">
                  <a16:creationId xmlns:a16="http://schemas.microsoft.com/office/drawing/2014/main" id="{75D23BD8-65A5-8F4F-BE19-5D43199F1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1700" y="3028414"/>
              <a:ext cx="440132" cy="394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7506E3B-A8F9-9444-91BC-95162034693C}"/>
                </a:ext>
              </a:extLst>
            </p:cNvPr>
            <p:cNvCxnSpPr/>
            <p:nvPr/>
          </p:nvCxnSpPr>
          <p:spPr>
            <a:xfrm>
              <a:off x="648127" y="3388730"/>
              <a:ext cx="0" cy="192062"/>
            </a:xfrm>
            <a:prstGeom prst="line">
              <a:avLst/>
            </a:prstGeom>
            <a:ln w="12700">
              <a:solidFill>
                <a:srgbClr val="4B4B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AAF2024-CF58-3145-927C-A27ABB21E95B}"/>
                </a:ext>
              </a:extLst>
            </p:cNvPr>
            <p:cNvCxnSpPr/>
            <p:nvPr/>
          </p:nvCxnSpPr>
          <p:spPr>
            <a:xfrm>
              <a:off x="1498865" y="3388730"/>
              <a:ext cx="0" cy="192062"/>
            </a:xfrm>
            <a:prstGeom prst="line">
              <a:avLst/>
            </a:prstGeom>
            <a:ln w="12700">
              <a:solidFill>
                <a:srgbClr val="4B4B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71274F9-1604-EE43-A971-E09C2BDF9C34}"/>
                </a:ext>
              </a:extLst>
            </p:cNvPr>
            <p:cNvCxnSpPr/>
            <p:nvPr/>
          </p:nvCxnSpPr>
          <p:spPr>
            <a:xfrm>
              <a:off x="2349603" y="3388730"/>
              <a:ext cx="0" cy="192062"/>
            </a:xfrm>
            <a:prstGeom prst="line">
              <a:avLst/>
            </a:prstGeom>
            <a:ln w="12700">
              <a:solidFill>
                <a:srgbClr val="4B4B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FA7AE4E4-8392-864A-B90F-0535AB26A7D8}"/>
                </a:ext>
              </a:extLst>
            </p:cNvPr>
            <p:cNvSpPr/>
            <p:nvPr/>
          </p:nvSpPr>
          <p:spPr>
            <a:xfrm>
              <a:off x="257677" y="3580792"/>
              <a:ext cx="2482376" cy="363491"/>
            </a:xfrm>
            <a:prstGeom prst="round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50800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2000" u="none" dirty="0">
                  <a:solidFill>
                    <a:srgbClr val="4B4B4B"/>
                  </a:solidFill>
                  <a:latin typeface="Museo Sans 700" pitchFamily="50" charset="0"/>
                </a:rPr>
                <a:t>Network</a:t>
              </a:r>
            </a:p>
          </p:txBody>
        </p:sp>
      </p:grpSp>
      <p:sp>
        <p:nvSpPr>
          <p:cNvPr id="57" name="TextBox 10">
            <a:extLst>
              <a:ext uri="{FF2B5EF4-FFF2-40B4-BE49-F238E27FC236}">
                <a16:creationId xmlns:a16="http://schemas.microsoft.com/office/drawing/2014/main" id="{D46882A1-5EFF-4E44-A2AE-DE58AB6AE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4495800"/>
            <a:ext cx="146685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sz="3600" u="none" dirty="0">
                <a:solidFill>
                  <a:srgbClr val="4B4B4B"/>
                </a:solidFill>
                <a:latin typeface="+mj-lt"/>
                <a:ea typeface="ＭＳ Ｐゴシック" charset="-128"/>
                <a:cs typeface="+mn-cs"/>
              </a:rPr>
              <a:t>Shared</a:t>
            </a:r>
          </a:p>
          <a:p>
            <a:pPr algn="ctr">
              <a:lnSpc>
                <a:spcPct val="80000"/>
              </a:lnSpc>
              <a:defRPr/>
            </a:pPr>
            <a:r>
              <a:rPr lang="en-US" sz="3600" u="none" dirty="0">
                <a:solidFill>
                  <a:srgbClr val="4B4B4B"/>
                </a:solidFill>
                <a:latin typeface="+mj-lt"/>
                <a:ea typeface="ＭＳ Ｐゴシック" charset="-128"/>
                <a:cs typeface="+mn-cs"/>
              </a:rPr>
              <a:t>Disk</a:t>
            </a:r>
          </a:p>
        </p:txBody>
      </p:sp>
      <p:sp>
        <p:nvSpPr>
          <p:cNvPr id="58" name="Rounded Rectangle 22">
            <a:extLst>
              <a:ext uri="{FF2B5EF4-FFF2-40B4-BE49-F238E27FC236}">
                <a16:creationId xmlns:a16="http://schemas.microsoft.com/office/drawing/2014/main" id="{C9D9E93F-2F96-0747-BB91-A8A7CFA32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0" y="1600200"/>
            <a:ext cx="2794000" cy="2838450"/>
          </a:xfrm>
          <a:prstGeom prst="roundRect">
            <a:avLst>
              <a:gd name="adj" fmla="val 5600"/>
            </a:avLst>
          </a:prstGeom>
          <a:noFill/>
          <a:ln w="9525" algn="ctr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u="none" kern="0">
              <a:solidFill>
                <a:sysClr val="windowText" lastClr="000000"/>
              </a:solidFill>
              <a:latin typeface="Times New Roman" charset="0"/>
              <a:ea typeface="ＭＳ Ｐゴシック" charset="-128"/>
              <a:cs typeface="+mn-cs"/>
            </a:endParaRPr>
          </a:p>
        </p:txBody>
      </p:sp>
      <p:grpSp>
        <p:nvGrpSpPr>
          <p:cNvPr id="15374" name="Group 58">
            <a:extLst>
              <a:ext uri="{FF2B5EF4-FFF2-40B4-BE49-F238E27FC236}">
                <a16:creationId xmlns:a16="http://schemas.microsoft.com/office/drawing/2014/main" id="{D603C596-9B84-664A-AD8A-64432D5974C1}"/>
              </a:ext>
            </a:extLst>
          </p:cNvPr>
          <p:cNvGrpSpPr>
            <a:grpSpLocks/>
          </p:cNvGrpSpPr>
          <p:nvPr/>
        </p:nvGrpSpPr>
        <p:grpSpPr bwMode="auto">
          <a:xfrm>
            <a:off x="3330575" y="1962150"/>
            <a:ext cx="2482850" cy="2114550"/>
            <a:chOff x="3174998" y="3047241"/>
            <a:chExt cx="2482500" cy="2114276"/>
          </a:xfrm>
        </p:grpSpPr>
        <p:pic>
          <p:nvPicPr>
            <p:cNvPr id="15375" name="CPU">
              <a:extLst>
                <a:ext uri="{FF2B5EF4-FFF2-40B4-BE49-F238E27FC236}">
                  <a16:creationId xmlns:a16="http://schemas.microsoft.com/office/drawing/2014/main" id="{D667D9AA-AB4C-5945-A586-27D52E2B1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3282" y="3047241"/>
              <a:ext cx="440132" cy="394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6" name="RAM">
              <a:extLst>
                <a:ext uri="{FF2B5EF4-FFF2-40B4-BE49-F238E27FC236}">
                  <a16:creationId xmlns:a16="http://schemas.microsoft.com/office/drawing/2014/main" id="{47BA91DB-C357-3947-9D7B-6CA2837EC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3410771" y="3364455"/>
              <a:ext cx="305154" cy="776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AC275C1-7E2F-EA44-A3C2-AECCD35E2668}"/>
                </a:ext>
              </a:extLst>
            </p:cNvPr>
            <p:cNvCxnSpPr>
              <a:stCxn id="15375" idx="2"/>
              <a:endCxn id="15376" idx="1"/>
            </p:cNvCxnSpPr>
            <p:nvPr/>
          </p:nvCxnSpPr>
          <p:spPr>
            <a:xfrm>
              <a:off x="3563881" y="3440890"/>
              <a:ext cx="0" cy="158729"/>
            </a:xfrm>
            <a:prstGeom prst="line">
              <a:avLst/>
            </a:prstGeom>
            <a:ln w="12700">
              <a:solidFill>
                <a:srgbClr val="4B4B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E5945AB-AC72-3447-87FA-27942212C4AB}"/>
                </a:ext>
              </a:extLst>
            </p:cNvPr>
            <p:cNvCxnSpPr>
              <a:stCxn id="15376" idx="3"/>
            </p:cNvCxnSpPr>
            <p:nvPr/>
          </p:nvCxnSpPr>
          <p:spPr>
            <a:xfrm>
              <a:off x="3563881" y="3905968"/>
              <a:ext cx="0" cy="569838"/>
            </a:xfrm>
            <a:prstGeom prst="line">
              <a:avLst/>
            </a:prstGeom>
            <a:ln w="12700">
              <a:solidFill>
                <a:srgbClr val="4B4B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79" name="CPU">
              <a:extLst>
                <a:ext uri="{FF2B5EF4-FFF2-40B4-BE49-F238E27FC236}">
                  <a16:creationId xmlns:a16="http://schemas.microsoft.com/office/drawing/2014/main" id="{83F33C55-566C-2644-8282-2DDEACC88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6183" y="3047241"/>
              <a:ext cx="440132" cy="394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0" name="RAM">
              <a:extLst>
                <a:ext uri="{FF2B5EF4-FFF2-40B4-BE49-F238E27FC236}">
                  <a16:creationId xmlns:a16="http://schemas.microsoft.com/office/drawing/2014/main" id="{1FD254C1-CFEC-4C4E-BB67-5DF4F2658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4263672" y="3364455"/>
              <a:ext cx="305154" cy="776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1" name="Picture 66" descr="Database.png">
              <a:extLst>
                <a:ext uri="{FF2B5EF4-FFF2-40B4-BE49-F238E27FC236}">
                  <a16:creationId xmlns:a16="http://schemas.microsoft.com/office/drawing/2014/main" id="{D5699058-08C9-344D-A820-ADDE29761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2819" y="4683170"/>
              <a:ext cx="546861" cy="478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0537709-B1F4-AE49-863E-FDA98163FF1D}"/>
                </a:ext>
              </a:extLst>
            </p:cNvPr>
            <p:cNvCxnSpPr>
              <a:stCxn id="15379" idx="2"/>
              <a:endCxn id="15380" idx="1"/>
            </p:cNvCxnSpPr>
            <p:nvPr/>
          </p:nvCxnSpPr>
          <p:spPr>
            <a:xfrm>
              <a:off x="4416248" y="3440890"/>
              <a:ext cx="0" cy="158729"/>
            </a:xfrm>
            <a:prstGeom prst="line">
              <a:avLst/>
            </a:prstGeom>
            <a:ln w="12700">
              <a:solidFill>
                <a:srgbClr val="4B4B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5F0591C-87EF-B04A-89D8-A0E0399AA721}"/>
                </a:ext>
              </a:extLst>
            </p:cNvPr>
            <p:cNvCxnSpPr>
              <a:stCxn id="15380" idx="3"/>
              <a:endCxn id="15381" idx="0"/>
            </p:cNvCxnSpPr>
            <p:nvPr/>
          </p:nvCxnSpPr>
          <p:spPr>
            <a:xfrm>
              <a:off x="4416248" y="3905968"/>
              <a:ext cx="0" cy="777774"/>
            </a:xfrm>
            <a:prstGeom prst="line">
              <a:avLst/>
            </a:prstGeom>
            <a:ln w="12700">
              <a:solidFill>
                <a:srgbClr val="4B4B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84" name="CPU">
              <a:extLst>
                <a:ext uri="{FF2B5EF4-FFF2-40B4-BE49-F238E27FC236}">
                  <a16:creationId xmlns:a16="http://schemas.microsoft.com/office/drawing/2014/main" id="{241BF5B7-6B74-C544-BE58-893043857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9083" y="3047241"/>
              <a:ext cx="440132" cy="394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5" name="RAM">
              <a:extLst>
                <a:ext uri="{FF2B5EF4-FFF2-40B4-BE49-F238E27FC236}">
                  <a16:creationId xmlns:a16="http://schemas.microsoft.com/office/drawing/2014/main" id="{16D8F494-AAB8-7749-8254-11EF396A5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5116572" y="3364455"/>
              <a:ext cx="305154" cy="776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BBCEA9D-F458-AA44-B93F-A46279C9A15A}"/>
                </a:ext>
              </a:extLst>
            </p:cNvPr>
            <p:cNvCxnSpPr>
              <a:stCxn id="15384" idx="2"/>
              <a:endCxn id="15385" idx="1"/>
            </p:cNvCxnSpPr>
            <p:nvPr/>
          </p:nvCxnSpPr>
          <p:spPr>
            <a:xfrm>
              <a:off x="5268616" y="3440890"/>
              <a:ext cx="0" cy="158729"/>
            </a:xfrm>
            <a:prstGeom prst="line">
              <a:avLst/>
            </a:prstGeom>
            <a:ln w="12700">
              <a:solidFill>
                <a:srgbClr val="4B4B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BD8917F-A60B-364F-AD44-F4407DF0092E}"/>
                </a:ext>
              </a:extLst>
            </p:cNvPr>
            <p:cNvCxnSpPr>
              <a:stCxn id="15385" idx="3"/>
            </p:cNvCxnSpPr>
            <p:nvPr/>
          </p:nvCxnSpPr>
          <p:spPr>
            <a:xfrm flipH="1">
              <a:off x="5268616" y="3905968"/>
              <a:ext cx="0" cy="569838"/>
            </a:xfrm>
            <a:prstGeom prst="line">
              <a:avLst/>
            </a:prstGeom>
            <a:ln w="12700">
              <a:solidFill>
                <a:srgbClr val="4B4B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A3523DB-EEE8-DB48-AD4D-912DBE040315}"/>
                </a:ext>
              </a:extLst>
            </p:cNvPr>
            <p:cNvCxnSpPr/>
            <p:nvPr/>
          </p:nvCxnSpPr>
          <p:spPr>
            <a:xfrm>
              <a:off x="3565468" y="3407557"/>
              <a:ext cx="0" cy="192062"/>
            </a:xfrm>
            <a:prstGeom prst="line">
              <a:avLst/>
            </a:prstGeom>
            <a:ln w="12700">
              <a:solidFill>
                <a:srgbClr val="4B4B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6178F00-2119-C841-8336-77E96C530E52}"/>
                </a:ext>
              </a:extLst>
            </p:cNvPr>
            <p:cNvCxnSpPr/>
            <p:nvPr/>
          </p:nvCxnSpPr>
          <p:spPr>
            <a:xfrm>
              <a:off x="4416248" y="3407557"/>
              <a:ext cx="0" cy="192062"/>
            </a:xfrm>
            <a:prstGeom prst="line">
              <a:avLst/>
            </a:prstGeom>
            <a:ln w="12700">
              <a:solidFill>
                <a:srgbClr val="4B4B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77DEE6E-E3CD-8744-9771-7D6EFEE96C2E}"/>
                </a:ext>
              </a:extLst>
            </p:cNvPr>
            <p:cNvCxnSpPr/>
            <p:nvPr/>
          </p:nvCxnSpPr>
          <p:spPr>
            <a:xfrm>
              <a:off x="5267028" y="3407557"/>
              <a:ext cx="0" cy="192062"/>
            </a:xfrm>
            <a:prstGeom prst="line">
              <a:avLst/>
            </a:prstGeom>
            <a:ln w="12700">
              <a:solidFill>
                <a:srgbClr val="4B4B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3466BD45-2B4B-2947-B38B-D5478BF4C8B1}"/>
                </a:ext>
              </a:extLst>
            </p:cNvPr>
            <p:cNvSpPr/>
            <p:nvPr/>
          </p:nvSpPr>
          <p:spPr>
            <a:xfrm>
              <a:off x="3174998" y="4132950"/>
              <a:ext cx="2482500" cy="363491"/>
            </a:xfrm>
            <a:prstGeom prst="round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50800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2000" u="none" dirty="0">
                  <a:solidFill>
                    <a:srgbClr val="4B4B4B"/>
                  </a:solidFill>
                  <a:latin typeface="Museo Sans 700" pitchFamily="50" charset="0"/>
                </a:rPr>
                <a:t>Network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5">
            <a:extLst>
              <a:ext uri="{FF2B5EF4-FFF2-40B4-BE49-F238E27FC236}">
                <a16:creationId xmlns:a16="http://schemas.microsoft.com/office/drawing/2014/main" id="{4267E0F7-B2D6-A24E-8726-E64E1BB11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Shared Memory</a:t>
            </a:r>
          </a:p>
        </p:txBody>
      </p:sp>
      <p:sp>
        <p:nvSpPr>
          <p:cNvPr id="16387" name="Content Placeholder 6">
            <a:extLst>
              <a:ext uri="{FF2B5EF4-FFF2-40B4-BE49-F238E27FC236}">
                <a16:creationId xmlns:a16="http://schemas.microsoft.com/office/drawing/2014/main" id="{AB92232F-5EF2-8641-8498-FDD1B4E89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00200"/>
            <a:ext cx="54102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CPUs and disks have access to common memory via a fast interconnect.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Very efficient to send messages between processors.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Sometimes called “shared everything”</a:t>
            </a:r>
          </a:p>
        </p:txBody>
      </p:sp>
      <p:sp>
        <p:nvSpPr>
          <p:cNvPr id="16388" name="Date Placeholder 2">
            <a:extLst>
              <a:ext uri="{FF2B5EF4-FFF2-40B4-BE49-F238E27FC236}">
                <a16:creationId xmlns:a16="http://schemas.microsoft.com/office/drawing/2014/main" id="{4F1C2E1A-791D-4241-B0B7-541A8A2984D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16389" name="Footer Placeholder 3">
            <a:extLst>
              <a:ext uri="{FF2B5EF4-FFF2-40B4-BE49-F238E27FC236}">
                <a16:creationId xmlns:a16="http://schemas.microsoft.com/office/drawing/2014/main" id="{E2CED766-C888-7047-B1C6-C245EC8E2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16390" name="Slide Number Placeholder 4">
            <a:extLst>
              <a:ext uri="{FF2B5EF4-FFF2-40B4-BE49-F238E27FC236}">
                <a16:creationId xmlns:a16="http://schemas.microsoft.com/office/drawing/2014/main" id="{1A2D36ED-5D67-804A-AC44-C824C0006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90AFB9D3-97E6-554F-BE95-6341E4E0AE61}" type="slidenum">
              <a:rPr lang="en-US" altLang="en-US" sz="1400" u="none"/>
              <a:pPr/>
              <a:t>12</a:t>
            </a:fld>
            <a:endParaRPr lang="en-US" altLang="en-US" sz="1400" u="none"/>
          </a:p>
        </p:txBody>
      </p:sp>
      <p:pic>
        <p:nvPicPr>
          <p:cNvPr id="16391" name="Picture 7">
            <a:extLst>
              <a:ext uri="{FF2B5EF4-FFF2-40B4-BE49-F238E27FC236}">
                <a16:creationId xmlns:a16="http://schemas.microsoft.com/office/drawing/2014/main" id="{D377B59D-8DBD-DF40-B854-FBFBFDABB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600200"/>
            <a:ext cx="2809875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2" name="Rectangle 11">
            <a:extLst>
              <a:ext uri="{FF2B5EF4-FFF2-40B4-BE49-F238E27FC236}">
                <a16:creationId xmlns:a16="http://schemas.microsoft.com/office/drawing/2014/main" id="{7BF4B097-87EA-644F-9772-53ABB3B8A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" y="5130800"/>
            <a:ext cx="8305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3200" u="none"/>
              <a:t>Examples: All single-node DBMSs.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5">
            <a:extLst>
              <a:ext uri="{FF2B5EF4-FFF2-40B4-BE49-F238E27FC236}">
                <a16:creationId xmlns:a16="http://schemas.microsoft.com/office/drawing/2014/main" id="{0FC31B39-3E76-1841-9E6C-6D372A65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Shared Disk</a:t>
            </a:r>
          </a:p>
        </p:txBody>
      </p:sp>
      <p:sp>
        <p:nvSpPr>
          <p:cNvPr id="17411" name="Content Placeholder 6">
            <a:extLst>
              <a:ext uri="{FF2B5EF4-FFF2-40B4-BE49-F238E27FC236}">
                <a16:creationId xmlns:a16="http://schemas.microsoft.com/office/drawing/2014/main" id="{509C8EB4-A55E-054D-8707-E81D84F05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00200"/>
            <a:ext cx="54102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All CPUs can access all disks directly via an interconnect but each have their own private memories.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Easy fault tolerance.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Easy consistency since there is a single copy of DB.</a:t>
            </a:r>
          </a:p>
        </p:txBody>
      </p:sp>
      <p:sp>
        <p:nvSpPr>
          <p:cNvPr id="17412" name="Date Placeholder 2">
            <a:extLst>
              <a:ext uri="{FF2B5EF4-FFF2-40B4-BE49-F238E27FC236}">
                <a16:creationId xmlns:a16="http://schemas.microsoft.com/office/drawing/2014/main" id="{21CA8E6A-196C-AB42-9EDC-578EB6735C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17413" name="Footer Placeholder 3">
            <a:extLst>
              <a:ext uri="{FF2B5EF4-FFF2-40B4-BE49-F238E27FC236}">
                <a16:creationId xmlns:a16="http://schemas.microsoft.com/office/drawing/2014/main" id="{1763F67B-6E25-2840-9272-25C2853E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17414" name="Slide Number Placeholder 4">
            <a:extLst>
              <a:ext uri="{FF2B5EF4-FFF2-40B4-BE49-F238E27FC236}">
                <a16:creationId xmlns:a16="http://schemas.microsoft.com/office/drawing/2014/main" id="{51B2C668-C898-D04D-994E-CE1175832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781BCDB0-FAEE-1244-8050-9CAEE99C21F5}" type="slidenum">
              <a:rPr lang="en-US" altLang="en-US" sz="1400" u="none"/>
              <a:pPr/>
              <a:t>13</a:t>
            </a:fld>
            <a:endParaRPr lang="en-US" altLang="en-US" sz="1400" u="none"/>
          </a:p>
        </p:txBody>
      </p:sp>
      <p:pic>
        <p:nvPicPr>
          <p:cNvPr id="17415" name="Picture 7">
            <a:extLst>
              <a:ext uri="{FF2B5EF4-FFF2-40B4-BE49-F238E27FC236}">
                <a16:creationId xmlns:a16="http://schemas.microsoft.com/office/drawing/2014/main" id="{799283A5-BF02-964E-AFD1-D09FDBE67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5" y="1600200"/>
            <a:ext cx="2803525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6" name="Rectangle 11">
            <a:extLst>
              <a:ext uri="{FF2B5EF4-FFF2-40B4-BE49-F238E27FC236}">
                <a16:creationId xmlns:a16="http://schemas.microsoft.com/office/drawing/2014/main" id="{7E0F8672-DD41-9E42-B2A5-AF51E31D4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" y="5130800"/>
            <a:ext cx="8305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3200" u="none"/>
              <a:t>Examples: Oracle Exadata, ScaleDB.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5">
            <a:extLst>
              <a:ext uri="{FF2B5EF4-FFF2-40B4-BE49-F238E27FC236}">
                <a16:creationId xmlns:a16="http://schemas.microsoft.com/office/drawing/2014/main" id="{8BA95CE4-7594-0442-8D08-F866FDBA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Shared Nothing</a:t>
            </a:r>
          </a:p>
        </p:txBody>
      </p:sp>
      <p:sp>
        <p:nvSpPr>
          <p:cNvPr id="18435" name="Content Placeholder 6">
            <a:extLst>
              <a:ext uri="{FF2B5EF4-FFF2-40B4-BE49-F238E27FC236}">
                <a16:creationId xmlns:a16="http://schemas.microsoft.com/office/drawing/2014/main" id="{DB1FF958-6670-2040-9200-739305849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00200"/>
            <a:ext cx="54102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Each DBMS instance has its own CPU, memory, and disk.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Nodes only communicate with each other via network.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Easy to increase capacity.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Hard to ensure consistency.</a:t>
            </a:r>
          </a:p>
        </p:txBody>
      </p:sp>
      <p:sp>
        <p:nvSpPr>
          <p:cNvPr id="18436" name="Date Placeholder 2">
            <a:extLst>
              <a:ext uri="{FF2B5EF4-FFF2-40B4-BE49-F238E27FC236}">
                <a16:creationId xmlns:a16="http://schemas.microsoft.com/office/drawing/2014/main" id="{9F44281C-7CEE-FE41-8C7E-85791B8F11A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18437" name="Footer Placeholder 3">
            <a:extLst>
              <a:ext uri="{FF2B5EF4-FFF2-40B4-BE49-F238E27FC236}">
                <a16:creationId xmlns:a16="http://schemas.microsoft.com/office/drawing/2014/main" id="{15524F0B-5D8A-294A-B8DF-B54FFDEA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18438" name="Slide Number Placeholder 4">
            <a:extLst>
              <a:ext uri="{FF2B5EF4-FFF2-40B4-BE49-F238E27FC236}">
                <a16:creationId xmlns:a16="http://schemas.microsoft.com/office/drawing/2014/main" id="{F01FD510-4CB3-B14E-9A52-2C05E587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9A687194-BAB4-4443-BF14-7D19850E759E}" type="slidenum">
              <a:rPr lang="en-US" altLang="en-US" sz="1400" u="none"/>
              <a:pPr/>
              <a:t>14</a:t>
            </a:fld>
            <a:endParaRPr lang="en-US" altLang="en-US" sz="1400" u="none"/>
          </a:p>
        </p:txBody>
      </p:sp>
      <p:pic>
        <p:nvPicPr>
          <p:cNvPr id="18439" name="Picture 7">
            <a:extLst>
              <a:ext uri="{FF2B5EF4-FFF2-40B4-BE49-F238E27FC236}">
                <a16:creationId xmlns:a16="http://schemas.microsoft.com/office/drawing/2014/main" id="{6916B43D-D4E7-6F44-BED1-94ED4589B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5" y="1603375"/>
            <a:ext cx="2803525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Rectangle 8">
            <a:extLst>
              <a:ext uri="{FF2B5EF4-FFF2-40B4-BE49-F238E27FC236}">
                <a16:creationId xmlns:a16="http://schemas.microsoft.com/office/drawing/2014/main" id="{CD49AEC3-4B75-2848-8AD1-74426C8A0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" y="5130800"/>
            <a:ext cx="8305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3200" u="none"/>
              <a:t>Examples: Vertica, Parallel DB2, MongoDB.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B246B6D5-51FA-FC46-8A21-6EC0ED5AC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Early Systems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C6167E52-A3F2-E04E-94C3-30D05AEB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MUFFIN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– UC Berkeley (1979)</a:t>
            </a:r>
            <a:endParaRPr lang="en-US" altLang="en-US" b="1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SDD-1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– CCA (1980)</a:t>
            </a:r>
          </a:p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System R*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– IBM Research (1984)</a:t>
            </a:r>
          </a:p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Gamma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– Univ. of Wisconsin (1986)</a:t>
            </a:r>
          </a:p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NonStop SQL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– Tandem (1987)</a:t>
            </a:r>
          </a:p>
          <a:p>
            <a:endParaRPr lang="en-US" altLang="en-US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grpSp>
        <p:nvGrpSpPr>
          <p:cNvPr id="19460" name="Group 21">
            <a:extLst>
              <a:ext uri="{FF2B5EF4-FFF2-40B4-BE49-F238E27FC236}">
                <a16:creationId xmlns:a16="http://schemas.microsoft.com/office/drawing/2014/main" id="{53004266-FAD1-044E-9B56-93B23BE0B259}"/>
              </a:ext>
            </a:extLst>
          </p:cNvPr>
          <p:cNvGrpSpPr>
            <a:grpSpLocks/>
          </p:cNvGrpSpPr>
          <p:nvPr/>
        </p:nvGrpSpPr>
        <p:grpSpPr bwMode="auto">
          <a:xfrm>
            <a:off x="2073275" y="4703763"/>
            <a:ext cx="1463675" cy="2078037"/>
            <a:chOff x="922598" y="4703073"/>
            <a:chExt cx="1463040" cy="2078727"/>
          </a:xfrm>
        </p:grpSpPr>
        <p:pic>
          <p:nvPicPr>
            <p:cNvPr id="19472" name="Picture 7">
              <a:extLst>
                <a:ext uri="{FF2B5EF4-FFF2-40B4-BE49-F238E27FC236}">
                  <a16:creationId xmlns:a16="http://schemas.microsoft.com/office/drawing/2014/main" id="{258A21CB-C3DE-1840-8D10-E7D4A086DAE2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6" t="4662" r="14896" b="4662"/>
            <a:stretch>
              <a:fillRect/>
            </a:stretch>
          </p:blipFill>
          <p:spPr bwMode="auto">
            <a:xfrm>
              <a:off x="922598" y="4703073"/>
              <a:ext cx="1463040" cy="1737360"/>
            </a:xfrm>
            <a:prstGeom prst="rect">
              <a:avLst/>
            </a:prstGeom>
            <a:noFill/>
            <a:ln w="25400">
              <a:solidFill>
                <a:srgbClr val="4B4B4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1DED77-F017-EF42-92EA-CFF903FA5565}"/>
                </a:ext>
              </a:extLst>
            </p:cNvPr>
            <p:cNvSpPr txBox="1"/>
            <p:nvPr/>
          </p:nvSpPr>
          <p:spPr>
            <a:xfrm>
              <a:off x="1113015" y="6443551"/>
              <a:ext cx="1029841" cy="3382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u="none" dirty="0">
                  <a:solidFill>
                    <a:srgbClr val="4B4B4B"/>
                  </a:solidFill>
                  <a:latin typeface="+mj-lt"/>
                  <a:ea typeface="ＭＳ Ｐゴシック" charset="-128"/>
                  <a:cs typeface="+mn-cs"/>
                </a:rPr>
                <a:t>Bernstein</a:t>
              </a:r>
            </a:p>
          </p:txBody>
        </p:sp>
      </p:grpSp>
      <p:grpSp>
        <p:nvGrpSpPr>
          <p:cNvPr id="19461" name="Group 18">
            <a:extLst>
              <a:ext uri="{FF2B5EF4-FFF2-40B4-BE49-F238E27FC236}">
                <a16:creationId xmlns:a16="http://schemas.microsoft.com/office/drawing/2014/main" id="{3749CCCD-E319-BA43-9F15-AE3F9E9D220F}"/>
              </a:ext>
            </a:extLst>
          </p:cNvPr>
          <p:cNvGrpSpPr>
            <a:grpSpLocks/>
          </p:cNvGrpSpPr>
          <p:nvPr/>
        </p:nvGrpSpPr>
        <p:grpSpPr bwMode="auto">
          <a:xfrm>
            <a:off x="3841750" y="4703763"/>
            <a:ext cx="1463675" cy="2078037"/>
            <a:chOff x="3044479" y="4703073"/>
            <a:chExt cx="1463040" cy="2078727"/>
          </a:xfrm>
        </p:grpSpPr>
        <p:pic>
          <p:nvPicPr>
            <p:cNvPr id="19470" name="Picture 6">
              <a:extLst>
                <a:ext uri="{FF2B5EF4-FFF2-40B4-BE49-F238E27FC236}">
                  <a16:creationId xmlns:a16="http://schemas.microsoft.com/office/drawing/2014/main" id="{668EA609-D709-C640-850C-18EA13E23344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6" r="6596" b="13193"/>
            <a:stretch>
              <a:fillRect/>
            </a:stretch>
          </p:blipFill>
          <p:spPr bwMode="auto">
            <a:xfrm>
              <a:off x="3044479" y="4703073"/>
              <a:ext cx="1463040" cy="1737360"/>
            </a:xfrm>
            <a:prstGeom prst="rect">
              <a:avLst/>
            </a:prstGeom>
            <a:noFill/>
            <a:ln w="25400">
              <a:solidFill>
                <a:srgbClr val="4B4B4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0B9523-CA17-D04E-93AE-DE11DC2C242C}"/>
                </a:ext>
              </a:extLst>
            </p:cNvPr>
            <p:cNvSpPr txBox="1"/>
            <p:nvPr/>
          </p:nvSpPr>
          <p:spPr>
            <a:xfrm>
              <a:off x="3358668" y="6443551"/>
              <a:ext cx="810861" cy="3382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u="none" dirty="0">
                  <a:solidFill>
                    <a:srgbClr val="4B4B4B"/>
                  </a:solidFill>
                  <a:latin typeface="+mj-lt"/>
                  <a:ea typeface="ＭＳ Ｐゴシック" charset="-128"/>
                  <a:cs typeface="+mn-cs"/>
                </a:rPr>
                <a:t>Mohan</a:t>
              </a:r>
            </a:p>
          </p:txBody>
        </p:sp>
      </p:grpSp>
      <p:grpSp>
        <p:nvGrpSpPr>
          <p:cNvPr id="19462" name="Group 17">
            <a:extLst>
              <a:ext uri="{FF2B5EF4-FFF2-40B4-BE49-F238E27FC236}">
                <a16:creationId xmlns:a16="http://schemas.microsoft.com/office/drawing/2014/main" id="{DF8FD20F-74AA-7540-A850-1F72663BCDEC}"/>
              </a:ext>
            </a:extLst>
          </p:cNvPr>
          <p:cNvGrpSpPr>
            <a:grpSpLocks/>
          </p:cNvGrpSpPr>
          <p:nvPr/>
        </p:nvGrpSpPr>
        <p:grpSpPr bwMode="auto">
          <a:xfrm>
            <a:off x="5610225" y="4703763"/>
            <a:ext cx="1462088" cy="2078037"/>
            <a:chOff x="5166360" y="4703073"/>
            <a:chExt cx="1463040" cy="2078727"/>
          </a:xfrm>
        </p:grpSpPr>
        <p:pic>
          <p:nvPicPr>
            <p:cNvPr id="19468" name="Picture 8">
              <a:extLst>
                <a:ext uri="{FF2B5EF4-FFF2-40B4-BE49-F238E27FC236}">
                  <a16:creationId xmlns:a16="http://schemas.microsoft.com/office/drawing/2014/main" id="{EC1EC7F3-5CEC-134F-A58F-3CEC14119594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360" y="4703073"/>
              <a:ext cx="1463040" cy="1737360"/>
            </a:xfrm>
            <a:prstGeom prst="rect">
              <a:avLst/>
            </a:prstGeom>
            <a:noFill/>
            <a:ln w="25400">
              <a:solidFill>
                <a:srgbClr val="4B4B4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5E644B-C020-F442-9A0F-758CB54DF4B2}"/>
                </a:ext>
              </a:extLst>
            </p:cNvPr>
            <p:cNvSpPr txBox="1"/>
            <p:nvPr/>
          </p:nvSpPr>
          <p:spPr>
            <a:xfrm>
              <a:off x="5474536" y="6443551"/>
              <a:ext cx="821272" cy="3382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u="none" dirty="0">
                  <a:solidFill>
                    <a:srgbClr val="4B4B4B"/>
                  </a:solidFill>
                  <a:latin typeface="+mj-lt"/>
                  <a:ea typeface="ＭＳ Ｐゴシック" charset="-128"/>
                  <a:cs typeface="+mn-cs"/>
                </a:rPr>
                <a:t>DeWitt</a:t>
              </a:r>
            </a:p>
          </p:txBody>
        </p:sp>
      </p:grpSp>
      <p:grpSp>
        <p:nvGrpSpPr>
          <p:cNvPr id="19463" name="Group 16">
            <a:extLst>
              <a:ext uri="{FF2B5EF4-FFF2-40B4-BE49-F238E27FC236}">
                <a16:creationId xmlns:a16="http://schemas.microsoft.com/office/drawing/2014/main" id="{59B92015-C7FC-734E-B254-6B466E3E8E3B}"/>
              </a:ext>
            </a:extLst>
          </p:cNvPr>
          <p:cNvGrpSpPr>
            <a:grpSpLocks/>
          </p:cNvGrpSpPr>
          <p:nvPr/>
        </p:nvGrpSpPr>
        <p:grpSpPr bwMode="auto">
          <a:xfrm>
            <a:off x="7378700" y="4703763"/>
            <a:ext cx="1460500" cy="2078037"/>
            <a:chOff x="7024484" y="4703072"/>
            <a:chExt cx="1460675" cy="2078728"/>
          </a:xfrm>
        </p:grpSpPr>
        <p:pic>
          <p:nvPicPr>
            <p:cNvPr id="19466" name="Picture 12">
              <a:extLst>
                <a:ext uri="{FF2B5EF4-FFF2-40B4-BE49-F238E27FC236}">
                  <a16:creationId xmlns:a16="http://schemas.microsoft.com/office/drawing/2014/main" id="{708FE8D0-013C-0D45-B8AA-FFBFD3B60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17" t="12967" r="2998" b="47829"/>
            <a:stretch>
              <a:fillRect/>
            </a:stretch>
          </p:blipFill>
          <p:spPr bwMode="auto">
            <a:xfrm>
              <a:off x="7024484" y="4703072"/>
              <a:ext cx="1460675" cy="1737360"/>
            </a:xfrm>
            <a:prstGeom prst="rect">
              <a:avLst/>
            </a:prstGeom>
            <a:noFill/>
            <a:ln w="25400">
              <a:solidFill>
                <a:srgbClr val="4B4B4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27E51B-9282-054B-BE06-DE001AD0418C}"/>
                </a:ext>
              </a:extLst>
            </p:cNvPr>
            <p:cNvSpPr txBox="1"/>
            <p:nvPr/>
          </p:nvSpPr>
          <p:spPr>
            <a:xfrm>
              <a:off x="7442047" y="6443551"/>
              <a:ext cx="641427" cy="3382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u="none" dirty="0">
                  <a:solidFill>
                    <a:srgbClr val="4B4B4B"/>
                  </a:solidFill>
                  <a:latin typeface="+mj-lt"/>
                  <a:ea typeface="ＭＳ Ｐゴシック" charset="-128"/>
                  <a:cs typeface="+mn-cs"/>
                </a:rPr>
                <a:t>Gray</a:t>
              </a:r>
            </a:p>
          </p:txBody>
        </p:sp>
      </p:grpSp>
      <p:pic>
        <p:nvPicPr>
          <p:cNvPr id="19464" name="Picture 14">
            <a:extLst>
              <a:ext uri="{FF2B5EF4-FFF2-40B4-BE49-F238E27FC236}">
                <a16:creationId xmlns:a16="http://schemas.microsoft.com/office/drawing/2014/main" id="{29FC2358-702D-314D-9F90-F4B67CB92B3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18980" b="14676"/>
          <a:stretch>
            <a:fillRect/>
          </a:stretch>
        </p:blipFill>
        <p:spPr bwMode="auto">
          <a:xfrm>
            <a:off x="304800" y="4703763"/>
            <a:ext cx="1463675" cy="1736725"/>
          </a:xfrm>
          <a:prstGeom prst="rect">
            <a:avLst/>
          </a:prstGeom>
          <a:noFill/>
          <a:ln w="25400">
            <a:solidFill>
              <a:srgbClr val="4B4B4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1EE7EA-0BCC-F649-AAE2-EC42D2DA6B6E}"/>
              </a:ext>
            </a:extLst>
          </p:cNvPr>
          <p:cNvSpPr txBox="1"/>
          <p:nvPr/>
        </p:nvSpPr>
        <p:spPr>
          <a:xfrm>
            <a:off x="396875" y="6443663"/>
            <a:ext cx="1279525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u="none" dirty="0" err="1">
                <a:solidFill>
                  <a:srgbClr val="4B4B4B"/>
                </a:solidFill>
                <a:latin typeface="+mj-lt"/>
                <a:ea typeface="ＭＳ Ｐゴシック" charset="-128"/>
                <a:cs typeface="+mn-cs"/>
              </a:rPr>
              <a:t>Stonebraker</a:t>
            </a:r>
            <a:endParaRPr lang="en-US" sz="1600" b="1" u="none" dirty="0">
              <a:solidFill>
                <a:srgbClr val="4B4B4B"/>
              </a:solidFill>
              <a:latin typeface="+mj-lt"/>
              <a:ea typeface="ＭＳ Ｐゴシック" charset="-128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95B9F1F6-F4AB-D443-BF68-837F80AD4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Inter- vs. Intra-query Parallelism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13689017-6EB3-EB43-B325-C4C6ACAD9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Inter-Query: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Different queries or txns are executed concurrently.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Increases throughput &amp; reduces latency.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Already discussed for shared-memory DBMSs.</a:t>
            </a:r>
          </a:p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Intra-Query: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 Execute the operations of a single query in parallel.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Decreases latency for long-running queries.</a:t>
            </a:r>
          </a:p>
        </p:txBody>
      </p:sp>
      <p:sp>
        <p:nvSpPr>
          <p:cNvPr id="20484" name="Date Placeholder 3">
            <a:extLst>
              <a:ext uri="{FF2B5EF4-FFF2-40B4-BE49-F238E27FC236}">
                <a16:creationId xmlns:a16="http://schemas.microsoft.com/office/drawing/2014/main" id="{65B45CD5-1AD9-A84E-9D94-3FDACBBFCF6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20485" name="Footer Placeholder 4">
            <a:extLst>
              <a:ext uri="{FF2B5EF4-FFF2-40B4-BE49-F238E27FC236}">
                <a16:creationId xmlns:a16="http://schemas.microsoft.com/office/drawing/2014/main" id="{2EA28A2E-3150-D44D-B658-9D9AF5E7D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20486" name="Slide Number Placeholder 5">
            <a:extLst>
              <a:ext uri="{FF2B5EF4-FFF2-40B4-BE49-F238E27FC236}">
                <a16:creationId xmlns:a16="http://schemas.microsoft.com/office/drawing/2014/main" id="{590B0111-8BF9-C941-8D29-50CE367D1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39738628-0BB5-B24D-8B59-651280730B77}" type="slidenum">
              <a:rPr lang="en-US" altLang="en-US" sz="1400" u="none"/>
              <a:pPr/>
              <a:t>16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A807A018-4919-704B-B650-7BCF3F2B0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Parallel/Distributed DBMSs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D2E22DBE-BF8A-C94E-99BA-38C58DC82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Advantages: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Data sharing.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Reliability and availability.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Speed up of query processing.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Disadvantages: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May increase processing overhead.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Harder to ensure ACID guarantees.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More database design issues.</a:t>
            </a:r>
          </a:p>
          <a:p>
            <a:pPr lvl="1"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21508" name="Date Placeholder 3">
            <a:extLst>
              <a:ext uri="{FF2B5EF4-FFF2-40B4-BE49-F238E27FC236}">
                <a16:creationId xmlns:a16="http://schemas.microsoft.com/office/drawing/2014/main" id="{08964BB7-E238-4249-814F-47AEA0DD524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21509" name="Footer Placeholder 4">
            <a:extLst>
              <a:ext uri="{FF2B5EF4-FFF2-40B4-BE49-F238E27FC236}">
                <a16:creationId xmlns:a16="http://schemas.microsoft.com/office/drawing/2014/main" id="{1EAD8A26-2438-9D4E-B5A2-633EFD61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21510" name="Slide Number Placeholder 5">
            <a:extLst>
              <a:ext uri="{FF2B5EF4-FFF2-40B4-BE49-F238E27FC236}">
                <a16:creationId xmlns:a16="http://schemas.microsoft.com/office/drawing/2014/main" id="{B29CABD8-55A4-2346-945B-6497D618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2D8A5DAC-9E19-5B44-99CD-1BC881D849D4}" type="slidenum">
              <a:rPr lang="en-US" altLang="en-US" sz="1400" u="none"/>
              <a:pPr/>
              <a:t>17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5">
            <a:extLst>
              <a:ext uri="{FF2B5EF4-FFF2-40B4-BE49-F238E27FC236}">
                <a16:creationId xmlns:a16="http://schemas.microsoft.com/office/drawing/2014/main" id="{8F2AF0BA-2D65-0942-BD57-6471B497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Today’s Class</a:t>
            </a:r>
          </a:p>
        </p:txBody>
      </p:sp>
      <p:sp>
        <p:nvSpPr>
          <p:cNvPr id="22531" name="Content Placeholder 6">
            <a:extLst>
              <a:ext uri="{FF2B5EF4-FFF2-40B4-BE49-F238E27FC236}">
                <a16:creationId xmlns:a16="http://schemas.microsoft.com/office/drawing/2014/main" id="{912C766B-B75A-694A-8403-802FA9DFC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ea typeface="ＭＳ Ｐゴシック" charset="-128"/>
              </a:rPr>
              <a:t>Overview &amp; Background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Design Issues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Distributed OLTP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Distributed OLAP</a:t>
            </a:r>
          </a:p>
        </p:txBody>
      </p:sp>
      <p:sp>
        <p:nvSpPr>
          <p:cNvPr id="22532" name="Date Placeholder 2">
            <a:extLst>
              <a:ext uri="{FF2B5EF4-FFF2-40B4-BE49-F238E27FC236}">
                <a16:creationId xmlns:a16="http://schemas.microsoft.com/office/drawing/2014/main" id="{E35D88AE-755A-454D-96F0-D1CA1F5A9D8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22533" name="Footer Placeholder 3">
            <a:extLst>
              <a:ext uri="{FF2B5EF4-FFF2-40B4-BE49-F238E27FC236}">
                <a16:creationId xmlns:a16="http://schemas.microsoft.com/office/drawing/2014/main" id="{940562C1-B372-604F-BF98-3231B583D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22534" name="Slide Number Placeholder 4">
            <a:extLst>
              <a:ext uri="{FF2B5EF4-FFF2-40B4-BE49-F238E27FC236}">
                <a16:creationId xmlns:a16="http://schemas.microsoft.com/office/drawing/2014/main" id="{EBCACDE4-4362-874F-AD4B-D1B9F097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744C112B-A5D8-2E4A-9D67-F769AE8E201B}" type="slidenum">
              <a:rPr lang="en-US" altLang="en-US" sz="1400" u="none"/>
              <a:pPr/>
              <a:t>18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8909A10D-ECBE-CF4E-B2D4-71140F7E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Design Issues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F13A6244-2C29-FE4A-9AB9-3F8D4A68A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How do we store data across nodes?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How does the application find data?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How to execute queries on distributed data?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Push query to data.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Pull data to query.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How does the DBMS ensure correctness?</a:t>
            </a:r>
          </a:p>
        </p:txBody>
      </p:sp>
      <p:sp>
        <p:nvSpPr>
          <p:cNvPr id="23556" name="Date Placeholder 3">
            <a:extLst>
              <a:ext uri="{FF2B5EF4-FFF2-40B4-BE49-F238E27FC236}">
                <a16:creationId xmlns:a16="http://schemas.microsoft.com/office/drawing/2014/main" id="{F6FA831C-4839-D749-A0A7-ECBDDB2FAA5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23557" name="Footer Placeholder 4">
            <a:extLst>
              <a:ext uri="{FF2B5EF4-FFF2-40B4-BE49-F238E27FC236}">
                <a16:creationId xmlns:a16="http://schemas.microsoft.com/office/drawing/2014/main" id="{9128812C-4D47-A844-9DC0-D48BC9D90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23558" name="Slide Number Placeholder 5">
            <a:extLst>
              <a:ext uri="{FF2B5EF4-FFF2-40B4-BE49-F238E27FC236}">
                <a16:creationId xmlns:a16="http://schemas.microsoft.com/office/drawing/2014/main" id="{52F26D31-4914-1544-997F-9C5BF95D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CC117C93-D0A5-A241-BD3E-6C3D35B46F59}" type="slidenum">
              <a:rPr lang="en-US" altLang="en-US" sz="1400" u="none"/>
              <a:pPr/>
              <a:t>19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6E170A14-E758-654B-BC87-E49B732C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Administrivia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B85EC36D-FA64-7C4F-96DE-8CABA57C6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trike="sngStrike" dirty="0">
                <a:ea typeface="ＭＳ Ｐゴシック" charset="-128"/>
              </a:rPr>
              <a:t>HW7 Phase 1: </a:t>
            </a:r>
            <a:r>
              <a:rPr lang="en-US" b="1" strike="sngStrike" dirty="0">
                <a:solidFill>
                  <a:srgbClr val="C00000"/>
                </a:solidFill>
                <a:ea typeface="ＭＳ Ｐゴシック" charset="-128"/>
              </a:rPr>
              <a:t>Wed Nov 9</a:t>
            </a:r>
            <a:r>
              <a:rPr lang="en-US" b="1" strike="sngStrike" baseline="30000" dirty="0">
                <a:solidFill>
                  <a:srgbClr val="C00000"/>
                </a:solidFill>
                <a:ea typeface="ＭＳ Ｐゴシック" charset="-128"/>
              </a:rPr>
              <a:t>th</a:t>
            </a:r>
            <a:r>
              <a:rPr lang="en-US" b="1" strike="sngStrike" dirty="0">
                <a:solidFill>
                  <a:srgbClr val="C00000"/>
                </a:solidFill>
                <a:ea typeface="ＭＳ Ｐゴシック" charset="-128"/>
              </a:rPr>
              <a:t> 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HW7 Phase 2: </a:t>
            </a:r>
            <a:r>
              <a:rPr lang="en-US" b="1" dirty="0">
                <a:solidFill>
                  <a:srgbClr val="C00000"/>
                </a:solidFill>
                <a:ea typeface="ＭＳ Ｐゴシック" charset="-128"/>
              </a:rPr>
              <a:t>Mon Nov 28</a:t>
            </a:r>
            <a:r>
              <a:rPr lang="en-US" b="1" baseline="30000" dirty="0">
                <a:solidFill>
                  <a:srgbClr val="C00000"/>
                </a:solidFill>
                <a:ea typeface="ＭＳ Ｐゴシック" charset="-128"/>
              </a:rPr>
              <a:t>th</a:t>
            </a:r>
            <a:endParaRPr lang="en-US" b="1" dirty="0">
              <a:solidFill>
                <a:srgbClr val="C00000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HW8: </a:t>
            </a:r>
            <a:r>
              <a:rPr lang="en-US" b="1" dirty="0">
                <a:solidFill>
                  <a:srgbClr val="C00000"/>
                </a:solidFill>
                <a:ea typeface="ＭＳ Ｐゴシック" charset="-128"/>
              </a:rPr>
              <a:t>Mon Dec 5</a:t>
            </a:r>
            <a:r>
              <a:rPr lang="en-US" b="1" baseline="30000" dirty="0">
                <a:solidFill>
                  <a:srgbClr val="C00000"/>
                </a:solidFill>
                <a:ea typeface="ＭＳ Ｐゴシック" charset="-128"/>
              </a:rPr>
              <a:t>th</a:t>
            </a:r>
            <a:endParaRPr lang="en-US" b="1" dirty="0">
              <a:solidFill>
                <a:srgbClr val="C00000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Final Exam: </a:t>
            </a:r>
            <a:r>
              <a:rPr lang="en-US" b="1" dirty="0">
                <a:solidFill>
                  <a:srgbClr val="C00000"/>
                </a:solidFill>
                <a:ea typeface="ＭＳ Ｐゴシック" charset="-128"/>
              </a:rPr>
              <a:t>Tue Dec 13</a:t>
            </a:r>
            <a:r>
              <a:rPr lang="en-US" b="1" baseline="30000" dirty="0">
                <a:solidFill>
                  <a:srgbClr val="C00000"/>
                </a:solidFill>
                <a:ea typeface="ＭＳ Ｐゴシック" charset="-128"/>
              </a:rPr>
              <a:t>th</a:t>
            </a:r>
            <a:r>
              <a:rPr lang="en-US" b="1" dirty="0">
                <a:solidFill>
                  <a:srgbClr val="C00000"/>
                </a:solidFill>
                <a:ea typeface="ＭＳ Ｐゴシック" charset="-128"/>
              </a:rPr>
              <a:t> @ 5:30pm</a:t>
            </a:r>
          </a:p>
        </p:txBody>
      </p:sp>
      <p:sp>
        <p:nvSpPr>
          <p:cNvPr id="6148" name="Date Placeholder 3">
            <a:extLst>
              <a:ext uri="{FF2B5EF4-FFF2-40B4-BE49-F238E27FC236}">
                <a16:creationId xmlns:a16="http://schemas.microsoft.com/office/drawing/2014/main" id="{E0C18081-F744-854F-BA8C-533617E2611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6149" name="Footer Placeholder 4">
            <a:extLst>
              <a:ext uri="{FF2B5EF4-FFF2-40B4-BE49-F238E27FC236}">
                <a16:creationId xmlns:a16="http://schemas.microsoft.com/office/drawing/2014/main" id="{F8168747-B116-3A43-A47A-19324EFB9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6150" name="Slide Number Placeholder 5">
            <a:extLst>
              <a:ext uri="{FF2B5EF4-FFF2-40B4-BE49-F238E27FC236}">
                <a16:creationId xmlns:a16="http://schemas.microsoft.com/office/drawing/2014/main" id="{CE637C4D-2BA0-FD45-B011-C787F1EF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6568DCD3-9EA5-E64E-B3A8-A0FB5C26C8FB}" type="slidenum">
              <a:rPr lang="en-US" altLang="en-US" sz="1400" u="none"/>
              <a:pPr/>
              <a:t>2</a:t>
            </a:fld>
            <a:endParaRPr lang="en-US" altLang="en-US" sz="1400" u="none"/>
          </a:p>
        </p:txBody>
      </p:sp>
    </p:spTree>
  </p:cSld>
  <p:clrMapOvr>
    <a:masterClrMapping/>
  </p:clrMapOvr>
  <p:transition spd="slow" advTm="39335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CFD5F1AD-500C-5B43-A696-3703B524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Database Partitioning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A68A078B-C03F-FF4B-BDA2-7EF2B89C9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Split database across multiple resources: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Disks, nodes, processors.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Sometimes called “sharding”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The DBMS executes query fragments on each partition and then combines the results to produce a single answer. </a:t>
            </a:r>
          </a:p>
        </p:txBody>
      </p:sp>
      <p:sp>
        <p:nvSpPr>
          <p:cNvPr id="24580" name="Date Placeholder 3">
            <a:extLst>
              <a:ext uri="{FF2B5EF4-FFF2-40B4-BE49-F238E27FC236}">
                <a16:creationId xmlns:a16="http://schemas.microsoft.com/office/drawing/2014/main" id="{F9EE88D0-A62D-554A-BE99-F3CB3575B94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24581" name="Footer Placeholder 4">
            <a:extLst>
              <a:ext uri="{FF2B5EF4-FFF2-40B4-BE49-F238E27FC236}">
                <a16:creationId xmlns:a16="http://schemas.microsoft.com/office/drawing/2014/main" id="{8B68532E-8359-7C49-AD21-D1CB71A2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24582" name="Slide Number Placeholder 5">
            <a:extLst>
              <a:ext uri="{FF2B5EF4-FFF2-40B4-BE49-F238E27FC236}">
                <a16:creationId xmlns:a16="http://schemas.microsoft.com/office/drawing/2014/main" id="{70215EC7-A85E-2342-AF94-6C4E55E98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92D3DA19-9661-5744-B7A9-AAD72AC6EC07}" type="slidenum">
              <a:rPr lang="en-US" altLang="en-US" sz="1400" u="none"/>
              <a:pPr/>
              <a:t>20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DDBE51A6-70A9-8D41-86B4-18CF38D6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Naïve Table Partitioning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EA1CD9EC-682E-C74F-8335-F329E28FC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Each node stores one and only table.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Assumes that each node has enough storage space for a table.</a:t>
            </a:r>
          </a:p>
        </p:txBody>
      </p:sp>
      <p:sp>
        <p:nvSpPr>
          <p:cNvPr id="25604" name="Date Placeholder 3">
            <a:extLst>
              <a:ext uri="{FF2B5EF4-FFF2-40B4-BE49-F238E27FC236}">
                <a16:creationId xmlns:a16="http://schemas.microsoft.com/office/drawing/2014/main" id="{F87D403A-33CA-CC48-9551-D987EA12EF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25605" name="Footer Placeholder 4">
            <a:extLst>
              <a:ext uri="{FF2B5EF4-FFF2-40B4-BE49-F238E27FC236}">
                <a16:creationId xmlns:a16="http://schemas.microsoft.com/office/drawing/2014/main" id="{E2510C94-43B4-5B41-900A-A4B66CB56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25606" name="Slide Number Placeholder 5">
            <a:extLst>
              <a:ext uri="{FF2B5EF4-FFF2-40B4-BE49-F238E27FC236}">
                <a16:creationId xmlns:a16="http://schemas.microsoft.com/office/drawing/2014/main" id="{550AD42D-1223-9945-845B-304F3679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405E5E62-B389-4E41-A1BF-1AF6BC72621F}" type="slidenum">
              <a:rPr lang="en-US" altLang="en-US" sz="1400" u="none"/>
              <a:pPr/>
              <a:t>21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B7D95DD5-48E7-F847-9965-655A0DE16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Naïve Table Partitioning</a:t>
            </a:r>
          </a:p>
        </p:txBody>
      </p:sp>
      <p:sp>
        <p:nvSpPr>
          <p:cNvPr id="26627" name="Date Placeholder 3">
            <a:extLst>
              <a:ext uri="{FF2B5EF4-FFF2-40B4-BE49-F238E27FC236}">
                <a16:creationId xmlns:a16="http://schemas.microsoft.com/office/drawing/2014/main" id="{DBC13168-2D0D-3A48-97D9-98F43F3366D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26628" name="Footer Placeholder 4">
            <a:extLst>
              <a:ext uri="{FF2B5EF4-FFF2-40B4-BE49-F238E27FC236}">
                <a16:creationId xmlns:a16="http://schemas.microsoft.com/office/drawing/2014/main" id="{BC54364B-0C55-A342-A16C-F77BD207B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26629" name="Slide Number Placeholder 5">
            <a:extLst>
              <a:ext uri="{FF2B5EF4-FFF2-40B4-BE49-F238E27FC236}">
                <a16:creationId xmlns:a16="http://schemas.microsoft.com/office/drawing/2014/main" id="{7B954F2D-F585-D945-8CEC-E7F6B700C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C216F86B-F204-A44D-8383-CB3524E3C2E7}" type="slidenum">
              <a:rPr lang="en-US" altLang="en-US" sz="1400" u="none"/>
              <a:pPr/>
              <a:t>22</a:t>
            </a:fld>
            <a:endParaRPr lang="en-US" altLang="en-US" sz="1400" u="none"/>
          </a:p>
        </p:txBody>
      </p:sp>
      <p:sp>
        <p:nvSpPr>
          <p:cNvPr id="26630" name="Right Arrow 115">
            <a:extLst>
              <a:ext uri="{FF2B5EF4-FFF2-40B4-BE49-F238E27FC236}">
                <a16:creationId xmlns:a16="http://schemas.microsoft.com/office/drawing/2014/main" id="{09B11839-64EA-A64C-8623-1A178CA7F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033713"/>
            <a:ext cx="6096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B4B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9B05B00-3C13-5641-A94A-3C59BF448857}"/>
              </a:ext>
            </a:extLst>
          </p:cNvPr>
          <p:cNvSpPr txBox="1"/>
          <p:nvPr/>
        </p:nvSpPr>
        <p:spPr bwMode="auto">
          <a:xfrm>
            <a:off x="922338" y="1724025"/>
            <a:ext cx="1295400" cy="485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3200">
                <a:solidFill>
                  <a:srgbClr val="4B4B4B"/>
                </a:solidFill>
                <a:latin typeface="Museo Sans 700" pitchFamily="50" charset="0"/>
              </a:defRPr>
            </a:lvl1pPr>
          </a:lstStyle>
          <a:p>
            <a:pPr>
              <a:defRPr/>
            </a:pPr>
            <a:r>
              <a:rPr lang="en-US" u="none" dirty="0">
                <a:solidFill>
                  <a:schemeClr val="tx1"/>
                </a:solidFill>
                <a:latin typeface="+mj-lt"/>
                <a:ea typeface="ＭＳ Ｐゴシック"/>
                <a:cs typeface="ＭＳ Ｐゴシック"/>
              </a:rPr>
              <a:t>Table1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3BE12A4-9302-4840-93FE-2006F26C5B6D}"/>
              </a:ext>
            </a:extLst>
          </p:cNvPr>
          <p:cNvSpPr txBox="1"/>
          <p:nvPr/>
        </p:nvSpPr>
        <p:spPr bwMode="auto">
          <a:xfrm>
            <a:off x="5745163" y="1447800"/>
            <a:ext cx="1757362" cy="485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3200">
                <a:solidFill>
                  <a:srgbClr val="4B4B4B"/>
                </a:solidFill>
                <a:latin typeface="Museo Sans 700" pitchFamily="50" charset="0"/>
              </a:defRPr>
            </a:lvl1pPr>
          </a:lstStyle>
          <a:p>
            <a:pPr>
              <a:defRPr/>
            </a:pPr>
            <a:r>
              <a:rPr lang="en-US" u="none" dirty="0">
                <a:solidFill>
                  <a:schemeClr val="tx1"/>
                </a:solidFill>
                <a:latin typeface="+mj-lt"/>
                <a:ea typeface="ＭＳ Ｐゴシック"/>
                <a:cs typeface="ＭＳ Ｐゴシック"/>
              </a:rPr>
              <a:t>Partitions</a:t>
            </a:r>
          </a:p>
        </p:txBody>
      </p:sp>
      <p:sp>
        <p:nvSpPr>
          <p:cNvPr id="26633" name="TextBox 141">
            <a:extLst>
              <a:ext uri="{FF2B5EF4-FFF2-40B4-BE49-F238E27FC236}">
                <a16:creationId xmlns:a16="http://schemas.microsoft.com/office/drawing/2014/main" id="{EF7ADE07-9BCF-544F-AABC-923C90037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371725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u="none"/>
              <a:t>Tuple1</a:t>
            </a:r>
          </a:p>
        </p:txBody>
      </p:sp>
      <p:sp>
        <p:nvSpPr>
          <p:cNvPr id="26634" name="TextBox 142">
            <a:extLst>
              <a:ext uri="{FF2B5EF4-FFF2-40B4-BE49-F238E27FC236}">
                <a16:creationId xmlns:a16="http://schemas.microsoft.com/office/drawing/2014/main" id="{F178CB91-D638-A14C-AFEC-DD136A7DA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751138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u="none"/>
              <a:t>Tuple2</a:t>
            </a:r>
          </a:p>
        </p:txBody>
      </p:sp>
      <p:sp>
        <p:nvSpPr>
          <p:cNvPr id="26635" name="TextBox 143">
            <a:extLst>
              <a:ext uri="{FF2B5EF4-FFF2-40B4-BE49-F238E27FC236}">
                <a16:creationId xmlns:a16="http://schemas.microsoft.com/office/drawing/2014/main" id="{4A14DB32-DD47-AC4A-82B4-1A8BA9291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3141663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u="none"/>
              <a:t>Tuple3</a:t>
            </a:r>
          </a:p>
        </p:txBody>
      </p:sp>
      <p:sp>
        <p:nvSpPr>
          <p:cNvPr id="26636" name="TextBox 144">
            <a:extLst>
              <a:ext uri="{FF2B5EF4-FFF2-40B4-BE49-F238E27FC236}">
                <a16:creationId xmlns:a16="http://schemas.microsoft.com/office/drawing/2014/main" id="{36AE89C9-D6E7-594C-BB4C-7567EC0FE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3513138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u="none"/>
              <a:t>Tuple4</a:t>
            </a:r>
          </a:p>
        </p:txBody>
      </p:sp>
      <p:sp>
        <p:nvSpPr>
          <p:cNvPr id="26637" name="TextBox 145">
            <a:extLst>
              <a:ext uri="{FF2B5EF4-FFF2-40B4-BE49-F238E27FC236}">
                <a16:creationId xmlns:a16="http://schemas.microsoft.com/office/drawing/2014/main" id="{F48F7550-4D0B-6A4C-AC74-98D783DCA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3911600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u="none"/>
              <a:t>Tuple5</a:t>
            </a:r>
          </a:p>
        </p:txBody>
      </p:sp>
      <p:grpSp>
        <p:nvGrpSpPr>
          <p:cNvPr id="26638" name="Group 156">
            <a:extLst>
              <a:ext uri="{FF2B5EF4-FFF2-40B4-BE49-F238E27FC236}">
                <a16:creationId xmlns:a16="http://schemas.microsoft.com/office/drawing/2014/main" id="{B19F54E4-FAFF-3547-A2E9-387D0DE45C89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355850"/>
            <a:ext cx="1600200" cy="338138"/>
            <a:chOff x="1203828" y="2708374"/>
            <a:chExt cx="1988056" cy="337682"/>
          </a:xfrm>
        </p:grpSpPr>
        <p:sp>
          <p:nvSpPr>
            <p:cNvPr id="26710" name="Rectangle 120">
              <a:extLst>
                <a:ext uri="{FF2B5EF4-FFF2-40B4-BE49-F238E27FC236}">
                  <a16:creationId xmlns:a16="http://schemas.microsoft.com/office/drawing/2014/main" id="{36D91B5D-DF86-744F-A904-8E0200AA5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28" y="2708374"/>
              <a:ext cx="1988056" cy="33768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cxnSp>
          <p:nvCxnSpPr>
            <p:cNvPr id="26711" name="Straight Connector 122">
              <a:extLst>
                <a:ext uri="{FF2B5EF4-FFF2-40B4-BE49-F238E27FC236}">
                  <a16:creationId xmlns:a16="http://schemas.microsoft.com/office/drawing/2014/main" id="{299C4167-B7F8-764F-9C56-8B0F880ECBA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24000" y="27083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12" name="Straight Connector 123">
              <a:extLst>
                <a:ext uri="{FF2B5EF4-FFF2-40B4-BE49-F238E27FC236}">
                  <a16:creationId xmlns:a16="http://schemas.microsoft.com/office/drawing/2014/main" id="{A66B5BB9-8B1B-5944-A047-0C26EC025CF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3600" y="27083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13" name="Straight Connector 146">
              <a:extLst>
                <a:ext uri="{FF2B5EF4-FFF2-40B4-BE49-F238E27FC236}">
                  <a16:creationId xmlns:a16="http://schemas.microsoft.com/office/drawing/2014/main" id="{678A0851-CC7C-E841-863B-0665A0BA04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14600" y="27083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14" name="Straight Connector 151">
              <a:extLst>
                <a:ext uri="{FF2B5EF4-FFF2-40B4-BE49-F238E27FC236}">
                  <a16:creationId xmlns:a16="http://schemas.microsoft.com/office/drawing/2014/main" id="{56309077-020C-DE44-9140-92E904C51A5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95600" y="27083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639" name="Group 157">
            <a:extLst>
              <a:ext uri="{FF2B5EF4-FFF2-40B4-BE49-F238E27FC236}">
                <a16:creationId xmlns:a16="http://schemas.microsoft.com/office/drawing/2014/main" id="{DAB10AA4-D189-9546-A818-07E7BAEF61E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736850"/>
            <a:ext cx="1600200" cy="338138"/>
            <a:chOff x="1203828" y="3051274"/>
            <a:chExt cx="1988056" cy="337682"/>
          </a:xfrm>
        </p:grpSpPr>
        <p:sp>
          <p:nvSpPr>
            <p:cNvPr id="26705" name="Rectangle 126">
              <a:extLst>
                <a:ext uri="{FF2B5EF4-FFF2-40B4-BE49-F238E27FC236}">
                  <a16:creationId xmlns:a16="http://schemas.microsoft.com/office/drawing/2014/main" id="{327A8F85-2BAD-6844-B94F-DEE353C6D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28" y="3051274"/>
              <a:ext cx="1988056" cy="33768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cxnSp>
          <p:nvCxnSpPr>
            <p:cNvPr id="26706" name="Straight Connector 127">
              <a:extLst>
                <a:ext uri="{FF2B5EF4-FFF2-40B4-BE49-F238E27FC236}">
                  <a16:creationId xmlns:a16="http://schemas.microsoft.com/office/drawing/2014/main" id="{AA8FD3E8-B477-854E-A8BE-B32E54A34BD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24000" y="30512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07" name="Straight Connector 128">
              <a:extLst>
                <a:ext uri="{FF2B5EF4-FFF2-40B4-BE49-F238E27FC236}">
                  <a16:creationId xmlns:a16="http://schemas.microsoft.com/office/drawing/2014/main" id="{6E2900D1-BC91-8E47-B891-2D0394712C8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3600" y="30512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08" name="Straight Connector 147">
              <a:extLst>
                <a:ext uri="{FF2B5EF4-FFF2-40B4-BE49-F238E27FC236}">
                  <a16:creationId xmlns:a16="http://schemas.microsoft.com/office/drawing/2014/main" id="{559671B5-B928-0D42-88CF-F7F3A524FD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14600" y="30512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09" name="Straight Connector 152">
              <a:extLst>
                <a:ext uri="{FF2B5EF4-FFF2-40B4-BE49-F238E27FC236}">
                  <a16:creationId xmlns:a16="http://schemas.microsoft.com/office/drawing/2014/main" id="{8C381D99-72E7-674C-8D39-CA260E6AB7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95600" y="30512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640" name="Group 158">
            <a:extLst>
              <a:ext uri="{FF2B5EF4-FFF2-40B4-BE49-F238E27FC236}">
                <a16:creationId xmlns:a16="http://schemas.microsoft.com/office/drawing/2014/main" id="{429B72C5-A7DA-5F45-BD57-9651973A4CD1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117850"/>
            <a:ext cx="1600200" cy="338138"/>
            <a:chOff x="1203828" y="3394174"/>
            <a:chExt cx="1988056" cy="337682"/>
          </a:xfrm>
        </p:grpSpPr>
        <p:sp>
          <p:nvSpPr>
            <p:cNvPr id="26700" name="Rectangle 130">
              <a:extLst>
                <a:ext uri="{FF2B5EF4-FFF2-40B4-BE49-F238E27FC236}">
                  <a16:creationId xmlns:a16="http://schemas.microsoft.com/office/drawing/2014/main" id="{2663F993-4FD3-DB4C-B754-C4689F980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28" y="3394174"/>
              <a:ext cx="1988056" cy="33768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cxnSp>
          <p:nvCxnSpPr>
            <p:cNvPr id="26701" name="Straight Connector 131">
              <a:extLst>
                <a:ext uri="{FF2B5EF4-FFF2-40B4-BE49-F238E27FC236}">
                  <a16:creationId xmlns:a16="http://schemas.microsoft.com/office/drawing/2014/main" id="{C139A791-3797-7E43-8F4C-670334B258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24000" y="33941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02" name="Straight Connector 132">
              <a:extLst>
                <a:ext uri="{FF2B5EF4-FFF2-40B4-BE49-F238E27FC236}">
                  <a16:creationId xmlns:a16="http://schemas.microsoft.com/office/drawing/2014/main" id="{3276ADA8-C213-F840-A7C4-E631AB620AA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3600" y="33941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03" name="Straight Connector 148">
              <a:extLst>
                <a:ext uri="{FF2B5EF4-FFF2-40B4-BE49-F238E27FC236}">
                  <a16:creationId xmlns:a16="http://schemas.microsoft.com/office/drawing/2014/main" id="{FDDE5A16-1BB5-3140-B8BE-105B2AC75F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14600" y="33941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04" name="Straight Connector 153">
              <a:extLst>
                <a:ext uri="{FF2B5EF4-FFF2-40B4-BE49-F238E27FC236}">
                  <a16:creationId xmlns:a16="http://schemas.microsoft.com/office/drawing/2014/main" id="{560C588F-2965-6445-BAC6-BD81989ABB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95600" y="33941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641" name="Group 159">
            <a:extLst>
              <a:ext uri="{FF2B5EF4-FFF2-40B4-BE49-F238E27FC236}">
                <a16:creationId xmlns:a16="http://schemas.microsoft.com/office/drawing/2014/main" id="{D3838FA6-774A-6048-940D-E7F74C04C153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498850"/>
            <a:ext cx="1600200" cy="338138"/>
            <a:chOff x="1203828" y="3737074"/>
            <a:chExt cx="1988056" cy="337682"/>
          </a:xfrm>
        </p:grpSpPr>
        <p:sp>
          <p:nvSpPr>
            <p:cNvPr id="26695" name="Rectangle 134">
              <a:extLst>
                <a:ext uri="{FF2B5EF4-FFF2-40B4-BE49-F238E27FC236}">
                  <a16:creationId xmlns:a16="http://schemas.microsoft.com/office/drawing/2014/main" id="{0D4EF97E-C8A3-4C43-A08B-76BAEF5A3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28" y="3737074"/>
              <a:ext cx="1988056" cy="33768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cxnSp>
          <p:nvCxnSpPr>
            <p:cNvPr id="26696" name="Straight Connector 135">
              <a:extLst>
                <a:ext uri="{FF2B5EF4-FFF2-40B4-BE49-F238E27FC236}">
                  <a16:creationId xmlns:a16="http://schemas.microsoft.com/office/drawing/2014/main" id="{47FD0E04-C5DF-4E45-BB97-98EA791CE1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24000" y="37370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97" name="Straight Connector 136">
              <a:extLst>
                <a:ext uri="{FF2B5EF4-FFF2-40B4-BE49-F238E27FC236}">
                  <a16:creationId xmlns:a16="http://schemas.microsoft.com/office/drawing/2014/main" id="{90399A36-FFD3-0443-9945-1561020CF0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3600" y="37370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98" name="Straight Connector 149">
              <a:extLst>
                <a:ext uri="{FF2B5EF4-FFF2-40B4-BE49-F238E27FC236}">
                  <a16:creationId xmlns:a16="http://schemas.microsoft.com/office/drawing/2014/main" id="{12B25FEF-BBC0-F14E-87C2-C9CC0F62D9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14600" y="37370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99" name="Straight Connector 154">
              <a:extLst>
                <a:ext uri="{FF2B5EF4-FFF2-40B4-BE49-F238E27FC236}">
                  <a16:creationId xmlns:a16="http://schemas.microsoft.com/office/drawing/2014/main" id="{546792EF-5B54-D545-8FCA-68FC78DABE0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95600" y="37370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642" name="Group 160">
            <a:extLst>
              <a:ext uri="{FF2B5EF4-FFF2-40B4-BE49-F238E27FC236}">
                <a16:creationId xmlns:a16="http://schemas.microsoft.com/office/drawing/2014/main" id="{49E87CCD-8BB1-B54E-A85B-47FDE49B5681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871913"/>
            <a:ext cx="1600200" cy="336550"/>
            <a:chOff x="1203828" y="4070738"/>
            <a:chExt cx="1988056" cy="337682"/>
          </a:xfrm>
        </p:grpSpPr>
        <p:sp>
          <p:nvSpPr>
            <p:cNvPr id="26690" name="Rectangle 138">
              <a:extLst>
                <a:ext uri="{FF2B5EF4-FFF2-40B4-BE49-F238E27FC236}">
                  <a16:creationId xmlns:a16="http://schemas.microsoft.com/office/drawing/2014/main" id="{BF10211F-DC5B-E143-9D91-D66C9A92C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28" y="4070738"/>
              <a:ext cx="1988056" cy="33768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cxnSp>
          <p:nvCxnSpPr>
            <p:cNvPr id="26691" name="Straight Connector 139">
              <a:extLst>
                <a:ext uri="{FF2B5EF4-FFF2-40B4-BE49-F238E27FC236}">
                  <a16:creationId xmlns:a16="http://schemas.microsoft.com/office/drawing/2014/main" id="{CF6A9451-20CF-294A-80FA-9346FB1819D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24000" y="4070738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92" name="Straight Connector 140">
              <a:extLst>
                <a:ext uri="{FF2B5EF4-FFF2-40B4-BE49-F238E27FC236}">
                  <a16:creationId xmlns:a16="http://schemas.microsoft.com/office/drawing/2014/main" id="{D56AC282-1872-2D43-A466-28357F004F4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3600" y="4070738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93" name="Straight Connector 150">
              <a:extLst>
                <a:ext uri="{FF2B5EF4-FFF2-40B4-BE49-F238E27FC236}">
                  <a16:creationId xmlns:a16="http://schemas.microsoft.com/office/drawing/2014/main" id="{E6F3C3DA-29BB-ED4E-A356-56624197D37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14600" y="4070738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94" name="Straight Connector 155">
              <a:extLst>
                <a:ext uri="{FF2B5EF4-FFF2-40B4-BE49-F238E27FC236}">
                  <a16:creationId xmlns:a16="http://schemas.microsoft.com/office/drawing/2014/main" id="{FD7FF97C-D07F-6747-91F5-7C87263CC9A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95600" y="4070738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2" name="Text Box 4">
            <a:extLst>
              <a:ext uri="{FF2B5EF4-FFF2-40B4-BE49-F238E27FC236}">
                <a16:creationId xmlns:a16="http://schemas.microsoft.com/office/drawing/2014/main" id="{8588400C-C9A3-2941-80AB-10D10F19F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3" y="5026025"/>
            <a:ext cx="4764087" cy="4921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600" b="1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SELECT </a:t>
            </a:r>
            <a:r>
              <a:rPr lang="en-US" sz="26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 </a:t>
            </a:r>
            <a:r>
              <a:rPr lang="en-US" sz="2600" b="1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 </a:t>
            </a:r>
            <a:r>
              <a:rPr lang="en-US" sz="26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table</a:t>
            </a:r>
          </a:p>
        </p:txBody>
      </p:sp>
      <p:sp>
        <p:nvSpPr>
          <p:cNvPr id="26644" name="TextBox 162">
            <a:extLst>
              <a:ext uri="{FF2B5EF4-FFF2-40B4-BE49-F238E27FC236}">
                <a16:creationId xmlns:a16="http://schemas.microsoft.com/office/drawing/2014/main" id="{1460348E-75C7-E34A-A113-C7FC9742E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3" y="4659313"/>
            <a:ext cx="1682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b="1" u="none">
                <a:solidFill>
                  <a:srgbClr val="C00000"/>
                </a:solidFill>
              </a:rPr>
              <a:t>Ideal Query: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F7622A-BDE4-144E-B1F6-87FB1BC2F3A7}"/>
              </a:ext>
            </a:extLst>
          </p:cNvPr>
          <p:cNvSpPr txBox="1"/>
          <p:nvPr/>
        </p:nvSpPr>
        <p:spPr bwMode="auto">
          <a:xfrm>
            <a:off x="2749550" y="1714500"/>
            <a:ext cx="1295400" cy="485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3200">
                <a:solidFill>
                  <a:srgbClr val="4B4B4B"/>
                </a:solidFill>
                <a:latin typeface="Museo Sans 700" pitchFamily="50" charset="0"/>
              </a:defRPr>
            </a:lvl1pPr>
          </a:lstStyle>
          <a:p>
            <a:pPr>
              <a:defRPr/>
            </a:pPr>
            <a:r>
              <a:rPr lang="en-US" u="none" dirty="0">
                <a:solidFill>
                  <a:schemeClr val="tx1"/>
                </a:solidFill>
                <a:latin typeface="+mj-lt"/>
                <a:ea typeface="ＭＳ Ｐゴシック"/>
                <a:cs typeface="ＭＳ Ｐゴシック"/>
              </a:rPr>
              <a:t>Table2</a:t>
            </a:r>
          </a:p>
        </p:txBody>
      </p:sp>
      <p:grpSp>
        <p:nvGrpSpPr>
          <p:cNvPr id="26646" name="Group 156">
            <a:extLst>
              <a:ext uri="{FF2B5EF4-FFF2-40B4-BE49-F238E27FC236}">
                <a16:creationId xmlns:a16="http://schemas.microsoft.com/office/drawing/2014/main" id="{779AFD47-FA6F-9840-A8F0-E3D6FA57019A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2346325"/>
            <a:ext cx="1752600" cy="338138"/>
            <a:chOff x="1203828" y="2708374"/>
            <a:chExt cx="1988056" cy="337682"/>
          </a:xfrm>
        </p:grpSpPr>
        <p:sp>
          <p:nvSpPr>
            <p:cNvPr id="26686" name="Rectangle 120">
              <a:extLst>
                <a:ext uri="{FF2B5EF4-FFF2-40B4-BE49-F238E27FC236}">
                  <a16:creationId xmlns:a16="http://schemas.microsoft.com/office/drawing/2014/main" id="{1A94D1F6-C9DE-D54E-9A95-647ACC059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28" y="2708374"/>
              <a:ext cx="1988056" cy="33768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cxnSp>
          <p:nvCxnSpPr>
            <p:cNvPr id="26687" name="Straight Connector 122">
              <a:extLst>
                <a:ext uri="{FF2B5EF4-FFF2-40B4-BE49-F238E27FC236}">
                  <a16:creationId xmlns:a16="http://schemas.microsoft.com/office/drawing/2014/main" id="{E0A684C0-F2D3-7941-8A97-9191D246D3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22451" y="27083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88" name="Straight Connector 123">
              <a:extLst>
                <a:ext uri="{FF2B5EF4-FFF2-40B4-BE49-F238E27FC236}">
                  <a16:creationId xmlns:a16="http://schemas.microsoft.com/office/drawing/2014/main" id="{3EBA3DE2-88C7-944F-A6AA-BEC3EA22B6B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3600" y="27083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89" name="Straight Connector 151">
              <a:extLst>
                <a:ext uri="{FF2B5EF4-FFF2-40B4-BE49-F238E27FC236}">
                  <a16:creationId xmlns:a16="http://schemas.microsoft.com/office/drawing/2014/main" id="{B9D58D0A-5A0C-CB42-BBE8-7AE4B68ADD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95600" y="27083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647" name="Group 157">
            <a:extLst>
              <a:ext uri="{FF2B5EF4-FFF2-40B4-BE49-F238E27FC236}">
                <a16:creationId xmlns:a16="http://schemas.microsoft.com/office/drawing/2014/main" id="{F0951229-1036-DE41-9708-166BA7315537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2727325"/>
            <a:ext cx="1752600" cy="338138"/>
            <a:chOff x="1203828" y="3051274"/>
            <a:chExt cx="1988056" cy="337682"/>
          </a:xfrm>
        </p:grpSpPr>
        <p:sp>
          <p:nvSpPr>
            <p:cNvPr id="26682" name="Rectangle 126">
              <a:extLst>
                <a:ext uri="{FF2B5EF4-FFF2-40B4-BE49-F238E27FC236}">
                  <a16:creationId xmlns:a16="http://schemas.microsoft.com/office/drawing/2014/main" id="{D78C58C8-9E68-774B-AB8C-68F6E0D96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28" y="3051274"/>
              <a:ext cx="1988056" cy="33768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cxnSp>
          <p:nvCxnSpPr>
            <p:cNvPr id="26683" name="Straight Connector 127">
              <a:extLst>
                <a:ext uri="{FF2B5EF4-FFF2-40B4-BE49-F238E27FC236}">
                  <a16:creationId xmlns:a16="http://schemas.microsoft.com/office/drawing/2014/main" id="{79F59D4D-9B6E-754F-975A-7E086C950A9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22451" y="30512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84" name="Straight Connector 128">
              <a:extLst>
                <a:ext uri="{FF2B5EF4-FFF2-40B4-BE49-F238E27FC236}">
                  <a16:creationId xmlns:a16="http://schemas.microsoft.com/office/drawing/2014/main" id="{0374EAA0-E043-EC45-87A8-BE5EF901996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3600" y="30512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85" name="Straight Connector 152">
              <a:extLst>
                <a:ext uri="{FF2B5EF4-FFF2-40B4-BE49-F238E27FC236}">
                  <a16:creationId xmlns:a16="http://schemas.microsoft.com/office/drawing/2014/main" id="{BF34DACB-5DD5-C94F-812E-B5BE187800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95600" y="30512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648" name="Group 158">
            <a:extLst>
              <a:ext uri="{FF2B5EF4-FFF2-40B4-BE49-F238E27FC236}">
                <a16:creationId xmlns:a16="http://schemas.microsoft.com/office/drawing/2014/main" id="{1A01D2E7-0123-C143-8D8D-A37BDAC57C1E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3108325"/>
            <a:ext cx="1752600" cy="338138"/>
            <a:chOff x="1203828" y="3394174"/>
            <a:chExt cx="1988056" cy="337682"/>
          </a:xfrm>
        </p:grpSpPr>
        <p:sp>
          <p:nvSpPr>
            <p:cNvPr id="26678" name="Rectangle 130">
              <a:extLst>
                <a:ext uri="{FF2B5EF4-FFF2-40B4-BE49-F238E27FC236}">
                  <a16:creationId xmlns:a16="http://schemas.microsoft.com/office/drawing/2014/main" id="{1E705B81-313C-154E-88E4-86E1D227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28" y="3394174"/>
              <a:ext cx="1988056" cy="33768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cxnSp>
          <p:nvCxnSpPr>
            <p:cNvPr id="26679" name="Straight Connector 131">
              <a:extLst>
                <a:ext uri="{FF2B5EF4-FFF2-40B4-BE49-F238E27FC236}">
                  <a16:creationId xmlns:a16="http://schemas.microsoft.com/office/drawing/2014/main" id="{A1C4AE46-1060-684D-9A10-3D897B1CE8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22451" y="33941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80" name="Straight Connector 132">
              <a:extLst>
                <a:ext uri="{FF2B5EF4-FFF2-40B4-BE49-F238E27FC236}">
                  <a16:creationId xmlns:a16="http://schemas.microsoft.com/office/drawing/2014/main" id="{F3DEE8C2-F30B-8946-9C07-B6D637A8B6C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3600" y="33941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81" name="Straight Connector 153">
              <a:extLst>
                <a:ext uri="{FF2B5EF4-FFF2-40B4-BE49-F238E27FC236}">
                  <a16:creationId xmlns:a16="http://schemas.microsoft.com/office/drawing/2014/main" id="{8B3BE172-92CA-7047-9DD4-C256F5D05E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95600" y="33941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649" name="Group 159">
            <a:extLst>
              <a:ext uri="{FF2B5EF4-FFF2-40B4-BE49-F238E27FC236}">
                <a16:creationId xmlns:a16="http://schemas.microsoft.com/office/drawing/2014/main" id="{599FD479-C59D-D749-98FE-0E1B01410401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3489325"/>
            <a:ext cx="1752600" cy="338138"/>
            <a:chOff x="1203828" y="3737074"/>
            <a:chExt cx="1988056" cy="337682"/>
          </a:xfrm>
        </p:grpSpPr>
        <p:sp>
          <p:nvSpPr>
            <p:cNvPr id="26674" name="Rectangle 134">
              <a:extLst>
                <a:ext uri="{FF2B5EF4-FFF2-40B4-BE49-F238E27FC236}">
                  <a16:creationId xmlns:a16="http://schemas.microsoft.com/office/drawing/2014/main" id="{21347E01-ACB7-994D-9B2A-8A58E3451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28" y="3737074"/>
              <a:ext cx="1988056" cy="33768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cxnSp>
          <p:nvCxnSpPr>
            <p:cNvPr id="26675" name="Straight Connector 135">
              <a:extLst>
                <a:ext uri="{FF2B5EF4-FFF2-40B4-BE49-F238E27FC236}">
                  <a16:creationId xmlns:a16="http://schemas.microsoft.com/office/drawing/2014/main" id="{8977CDEB-0223-E843-8F01-973AE7433D7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22451" y="37370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76" name="Straight Connector 136">
              <a:extLst>
                <a:ext uri="{FF2B5EF4-FFF2-40B4-BE49-F238E27FC236}">
                  <a16:creationId xmlns:a16="http://schemas.microsoft.com/office/drawing/2014/main" id="{BEE19F3F-63D9-4541-B1E7-2C7A69B064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3600" y="37370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77" name="Straight Connector 154">
              <a:extLst>
                <a:ext uri="{FF2B5EF4-FFF2-40B4-BE49-F238E27FC236}">
                  <a16:creationId xmlns:a16="http://schemas.microsoft.com/office/drawing/2014/main" id="{E3AE5004-7CA0-8044-A9F7-6A075346588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95600" y="37370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650" name="Group 160">
            <a:extLst>
              <a:ext uri="{FF2B5EF4-FFF2-40B4-BE49-F238E27FC236}">
                <a16:creationId xmlns:a16="http://schemas.microsoft.com/office/drawing/2014/main" id="{0BB8FCE1-D61F-284B-82AD-B2EC6AAAD037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3862388"/>
            <a:ext cx="1752600" cy="336550"/>
            <a:chOff x="1203828" y="4070738"/>
            <a:chExt cx="1988056" cy="337682"/>
          </a:xfrm>
        </p:grpSpPr>
        <p:sp>
          <p:nvSpPr>
            <p:cNvPr id="26670" name="Rectangle 138">
              <a:extLst>
                <a:ext uri="{FF2B5EF4-FFF2-40B4-BE49-F238E27FC236}">
                  <a16:creationId xmlns:a16="http://schemas.microsoft.com/office/drawing/2014/main" id="{50BDF356-9949-9A47-9029-D442D4834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28" y="4070738"/>
              <a:ext cx="1988056" cy="33768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cxnSp>
          <p:nvCxnSpPr>
            <p:cNvPr id="26671" name="Straight Connector 139">
              <a:extLst>
                <a:ext uri="{FF2B5EF4-FFF2-40B4-BE49-F238E27FC236}">
                  <a16:creationId xmlns:a16="http://schemas.microsoft.com/office/drawing/2014/main" id="{6F3F2A1D-7E87-1248-AF95-6C5B2C252AA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22451" y="4070738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72" name="Straight Connector 140">
              <a:extLst>
                <a:ext uri="{FF2B5EF4-FFF2-40B4-BE49-F238E27FC236}">
                  <a16:creationId xmlns:a16="http://schemas.microsoft.com/office/drawing/2014/main" id="{FEDEBDB4-4631-384A-AB32-5EBE83F5C3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3600" y="4070738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73" name="Straight Connector 155">
              <a:extLst>
                <a:ext uri="{FF2B5EF4-FFF2-40B4-BE49-F238E27FC236}">
                  <a16:creationId xmlns:a16="http://schemas.microsoft.com/office/drawing/2014/main" id="{87F4650E-9B01-1E42-BF90-2567EC1361D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95600" y="4070738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25" name="Picture 124" descr="Database.png">
            <a:extLst>
              <a:ext uri="{FF2B5EF4-FFF2-40B4-BE49-F238E27FC236}">
                <a16:creationId xmlns:a16="http://schemas.microsoft.com/office/drawing/2014/main" id="{D73CAF56-1D88-1148-9B6B-D02872ED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3673475"/>
            <a:ext cx="1287463" cy="1127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2BBD28-C53D-C047-94DA-00E171DAFDF4}"/>
              </a:ext>
            </a:extLst>
          </p:cNvPr>
          <p:cNvGrpSpPr>
            <a:grpSpLocks/>
          </p:cNvGrpSpPr>
          <p:nvPr/>
        </p:nvGrpSpPr>
        <p:grpSpPr bwMode="auto">
          <a:xfrm>
            <a:off x="6278563" y="4114800"/>
            <a:ext cx="771525" cy="357188"/>
            <a:chOff x="6278147" y="4114721"/>
            <a:chExt cx="771190" cy="357642"/>
          </a:xfrm>
        </p:grpSpPr>
        <p:sp>
          <p:nvSpPr>
            <p:cNvPr id="26668" name="Rectangle 33">
              <a:extLst>
                <a:ext uri="{FF2B5EF4-FFF2-40B4-BE49-F238E27FC236}">
                  <a16:creationId xmlns:a16="http://schemas.microsoft.com/office/drawing/2014/main" id="{6B5BF6B5-8B6C-FF4C-8229-54983FD3F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9694" y="4114721"/>
              <a:ext cx="768096" cy="356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26669" name="Rectangle 218">
              <a:extLst>
                <a:ext uri="{FF2B5EF4-FFF2-40B4-BE49-F238E27FC236}">
                  <a16:creationId xmlns:a16="http://schemas.microsoft.com/office/drawing/2014/main" id="{F30E16F8-986E-6645-8D94-028EF86D4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147" y="4114721"/>
              <a:ext cx="771190" cy="357642"/>
            </a:xfrm>
            <a:prstGeom prst="rect">
              <a:avLst/>
            </a:prstGeom>
            <a:solidFill>
              <a:srgbClr val="00B05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sysDash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</a:pPr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Table2</a:t>
              </a:r>
            </a:p>
          </p:txBody>
        </p:sp>
      </p:grpSp>
      <p:pic>
        <p:nvPicPr>
          <p:cNvPr id="19" name="Picture 18" descr="Database.png">
            <a:extLst>
              <a:ext uri="{FF2B5EF4-FFF2-40B4-BE49-F238E27FC236}">
                <a16:creationId xmlns:a16="http://schemas.microsoft.com/office/drawing/2014/main" id="{499A69A5-DDBF-3C45-9827-373A5EF31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133600"/>
            <a:ext cx="1287463" cy="1127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015ED4F-1AB4-B844-BA14-E8885769598D}"/>
              </a:ext>
            </a:extLst>
          </p:cNvPr>
          <p:cNvGrpSpPr>
            <a:grpSpLocks/>
          </p:cNvGrpSpPr>
          <p:nvPr/>
        </p:nvGrpSpPr>
        <p:grpSpPr bwMode="auto">
          <a:xfrm>
            <a:off x="6278563" y="2552700"/>
            <a:ext cx="771525" cy="357188"/>
            <a:chOff x="6278147" y="2552478"/>
            <a:chExt cx="771190" cy="357642"/>
          </a:xfrm>
        </p:grpSpPr>
        <p:sp>
          <p:nvSpPr>
            <p:cNvPr id="26665" name="Rectangle 33">
              <a:extLst>
                <a:ext uri="{FF2B5EF4-FFF2-40B4-BE49-F238E27FC236}">
                  <a16:creationId xmlns:a16="http://schemas.microsoft.com/office/drawing/2014/main" id="{67F27E28-E6EE-4F48-AEB6-6F1C5C1B2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9694" y="2552478"/>
              <a:ext cx="768096" cy="356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26666" name="Rectangle 33">
              <a:extLst>
                <a:ext uri="{FF2B5EF4-FFF2-40B4-BE49-F238E27FC236}">
                  <a16:creationId xmlns:a16="http://schemas.microsoft.com/office/drawing/2014/main" id="{4FECF817-D1D2-C543-87DB-FE74DACB5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9694" y="2552478"/>
              <a:ext cx="768096" cy="356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26667" name="Rectangle 218">
              <a:extLst>
                <a:ext uri="{FF2B5EF4-FFF2-40B4-BE49-F238E27FC236}">
                  <a16:creationId xmlns:a16="http://schemas.microsoft.com/office/drawing/2014/main" id="{45DF72E0-6E72-3A4F-A74A-6DDF25627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147" y="2552478"/>
              <a:ext cx="771190" cy="357642"/>
            </a:xfrm>
            <a:prstGeom prst="rect">
              <a:avLst/>
            </a:prstGeom>
            <a:solidFill>
              <a:srgbClr val="CC0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sysDash"/>
                  <a:round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Table1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C9CED616-EC31-4047-91EA-8EE186006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" y="3130550"/>
            <a:ext cx="1584325" cy="311150"/>
          </a:xfrm>
          <a:prstGeom prst="rect">
            <a:avLst/>
          </a:prstGeom>
          <a:solidFill>
            <a:srgbClr val="CC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 u="none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BEC919B-75B5-2646-A3BF-0B456831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" y="3511550"/>
            <a:ext cx="1584325" cy="311150"/>
          </a:xfrm>
          <a:prstGeom prst="rect">
            <a:avLst/>
          </a:prstGeom>
          <a:solidFill>
            <a:srgbClr val="CC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 u="none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B09B71-0A84-4646-A7CE-8E071B63C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" y="3886200"/>
            <a:ext cx="1584325" cy="309563"/>
          </a:xfrm>
          <a:prstGeom prst="rect">
            <a:avLst/>
          </a:prstGeom>
          <a:solidFill>
            <a:srgbClr val="CC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 u="none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77A383-1516-9143-B373-E9549B236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8" y="2368550"/>
            <a:ext cx="1585912" cy="314325"/>
          </a:xfrm>
          <a:prstGeom prst="rect">
            <a:avLst/>
          </a:prstGeom>
          <a:solidFill>
            <a:srgbClr val="CC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 u="none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473945-A9F6-CE42-B042-78B2C05DB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" y="2749550"/>
            <a:ext cx="1584325" cy="311150"/>
          </a:xfrm>
          <a:prstGeom prst="rect">
            <a:avLst/>
          </a:prstGeom>
          <a:solidFill>
            <a:srgbClr val="CC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 u="none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53026F5-00E3-5645-B9F7-710A759EE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475" y="3121025"/>
            <a:ext cx="1735138" cy="311150"/>
          </a:xfrm>
          <a:prstGeom prst="rect">
            <a:avLst/>
          </a:prstGeom>
          <a:solidFill>
            <a:srgbClr val="00B05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 u="none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137E693-62C8-4045-9865-D29E2E36E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475" y="3502025"/>
            <a:ext cx="1735138" cy="311150"/>
          </a:xfrm>
          <a:prstGeom prst="rect">
            <a:avLst/>
          </a:prstGeom>
          <a:solidFill>
            <a:srgbClr val="00B05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 u="none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1819B0-98BE-D843-82DE-07114B76E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475" y="3876675"/>
            <a:ext cx="1735138" cy="309563"/>
          </a:xfrm>
          <a:prstGeom prst="rect">
            <a:avLst/>
          </a:prstGeom>
          <a:solidFill>
            <a:srgbClr val="00B05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 u="none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28CA2B0-C6C9-714F-9C86-2F1ADB8C9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8888" y="2359025"/>
            <a:ext cx="1736725" cy="314325"/>
          </a:xfrm>
          <a:prstGeom prst="rect">
            <a:avLst/>
          </a:prstGeom>
          <a:solidFill>
            <a:srgbClr val="00B05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 u="none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555D590-9D54-164C-A502-2D40916F6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475" y="2740025"/>
            <a:ext cx="1733550" cy="311150"/>
          </a:xfrm>
          <a:prstGeom prst="rect">
            <a:avLst/>
          </a:prstGeom>
          <a:solidFill>
            <a:srgbClr val="00B05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 u="none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24433E-6 L 0.54497 -0.1890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40" y="-946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78019E-6 L 0.5533 -0.1346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56" y="-673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9329E-6 L 0.5533 -0.0791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56" y="-395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91439E-6 L 0.54497 -0.02361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40" y="-118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38732E-6 L 0.54514 0.0316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57" y="157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90514E-7 L 0.3618 0.03447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90" y="171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46599E-6 L 0.35347 0.08884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74" y="4442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31328E-6 L 0.3618 0.14437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90" y="721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16057E-6 L 0.35347 0.1999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74" y="9995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6335E-6 L 0.3618 0.2552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90" y="1274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63" grpId="2" animBg="1"/>
      <p:bldP spid="75" grpId="0" animBg="1"/>
      <p:bldP spid="75" grpId="1" animBg="1"/>
      <p:bldP spid="75" grpId="2" animBg="1"/>
      <p:bldP spid="87" grpId="0" animBg="1"/>
      <p:bldP spid="87" grpId="1" animBg="1"/>
      <p:bldP spid="87" grpId="2" animBg="1"/>
      <p:bldP spid="39" grpId="0" animBg="1"/>
      <p:bldP spid="39" grpId="1" animBg="1"/>
      <p:bldP spid="39" grpId="2" animBg="1"/>
      <p:bldP spid="51" grpId="0" animBg="1"/>
      <p:bldP spid="51" grpId="1" animBg="1"/>
      <p:bldP spid="51" grpId="2" animBg="1"/>
      <p:bldP spid="119" grpId="0" animBg="1"/>
      <p:bldP spid="119" grpId="1" animBg="1"/>
      <p:bldP spid="119" grpId="2" animBg="1"/>
      <p:bldP spid="120" grpId="0" animBg="1"/>
      <p:bldP spid="120" grpId="1" animBg="1"/>
      <p:bldP spid="120" grpId="2" animBg="1"/>
      <p:bldP spid="121" grpId="0" animBg="1"/>
      <p:bldP spid="121" grpId="1" animBg="1"/>
      <p:bldP spid="121" grpId="2" animBg="1"/>
      <p:bldP spid="122" grpId="0" animBg="1"/>
      <p:bldP spid="122" grpId="1" animBg="1"/>
      <p:bldP spid="122" grpId="2" animBg="1"/>
      <p:bldP spid="123" grpId="0" animBg="1"/>
      <p:bldP spid="123" grpId="1" animBg="1"/>
      <p:bldP spid="123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5096D880-69F6-1948-A465-879B19B3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Horizontal Partitioning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0FD392ED-639D-DA48-ACB4-03C307387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Split a table’s tuples into disjoint subsets.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Choose column(s) that divides the database equally in terms of size, load, or usage.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Each tuple contains all of its columns.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Three main approaches: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Round-robin Partitioning.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Hash Partitioning.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Range Partitioning.</a:t>
            </a:r>
          </a:p>
        </p:txBody>
      </p:sp>
      <p:sp>
        <p:nvSpPr>
          <p:cNvPr id="27652" name="Date Placeholder 3">
            <a:extLst>
              <a:ext uri="{FF2B5EF4-FFF2-40B4-BE49-F238E27FC236}">
                <a16:creationId xmlns:a16="http://schemas.microsoft.com/office/drawing/2014/main" id="{849CF0BA-FC84-F046-92C1-A1F2D74A62F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27653" name="Footer Placeholder 4">
            <a:extLst>
              <a:ext uri="{FF2B5EF4-FFF2-40B4-BE49-F238E27FC236}">
                <a16:creationId xmlns:a16="http://schemas.microsoft.com/office/drawing/2014/main" id="{4832CC78-CC82-1446-A863-2D89A789E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27654" name="Slide Number Placeholder 5">
            <a:extLst>
              <a:ext uri="{FF2B5EF4-FFF2-40B4-BE49-F238E27FC236}">
                <a16:creationId xmlns:a16="http://schemas.microsoft.com/office/drawing/2014/main" id="{EE26FDD3-1865-C44E-8C70-AA09F4DF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C3B6D2BC-49F1-4943-AEF6-DBB7D0484C69}" type="slidenum">
              <a:rPr lang="en-US" altLang="en-US" sz="1400" u="none"/>
              <a:pPr/>
              <a:t>23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E583AA92-9DCB-D24B-901C-8637A48F3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Horizontal Partitioning</a:t>
            </a:r>
          </a:p>
        </p:txBody>
      </p:sp>
      <p:sp>
        <p:nvSpPr>
          <p:cNvPr id="28675" name="Date Placeholder 3">
            <a:extLst>
              <a:ext uri="{FF2B5EF4-FFF2-40B4-BE49-F238E27FC236}">
                <a16:creationId xmlns:a16="http://schemas.microsoft.com/office/drawing/2014/main" id="{0302124E-6D99-1441-8385-FD7D246EF4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28676" name="Footer Placeholder 4">
            <a:extLst>
              <a:ext uri="{FF2B5EF4-FFF2-40B4-BE49-F238E27FC236}">
                <a16:creationId xmlns:a16="http://schemas.microsoft.com/office/drawing/2014/main" id="{DAAD1FE2-1842-B647-92DD-8A03F95E0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28677" name="Slide Number Placeholder 5">
            <a:extLst>
              <a:ext uri="{FF2B5EF4-FFF2-40B4-BE49-F238E27FC236}">
                <a16:creationId xmlns:a16="http://schemas.microsoft.com/office/drawing/2014/main" id="{7530CE73-9A7F-0040-9D9F-E64E507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E968A057-1E7B-514D-92C3-29C615FF6845}" type="slidenum">
              <a:rPr lang="en-US" altLang="en-US" sz="1400" u="none"/>
              <a:pPr/>
              <a:t>24</a:t>
            </a:fld>
            <a:endParaRPr lang="en-US" altLang="en-US" sz="1400" u="none"/>
          </a:p>
        </p:txBody>
      </p:sp>
      <p:pic>
        <p:nvPicPr>
          <p:cNvPr id="19" name="Picture 18" descr="Database.png">
            <a:extLst>
              <a:ext uri="{FF2B5EF4-FFF2-40B4-BE49-F238E27FC236}">
                <a16:creationId xmlns:a16="http://schemas.microsoft.com/office/drawing/2014/main" id="{4FBFCEA5-8CB5-B645-90AA-52149D871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070100"/>
            <a:ext cx="1131888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Database.png">
            <a:extLst>
              <a:ext uri="{FF2B5EF4-FFF2-40B4-BE49-F238E27FC236}">
                <a16:creationId xmlns:a16="http://schemas.microsoft.com/office/drawing/2014/main" id="{03D60494-090B-774A-91A5-E9F5BC3D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25" y="2070100"/>
            <a:ext cx="1133475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Database.png">
            <a:extLst>
              <a:ext uri="{FF2B5EF4-FFF2-40B4-BE49-F238E27FC236}">
                <a16:creationId xmlns:a16="http://schemas.microsoft.com/office/drawing/2014/main" id="{17105C37-4357-7A4B-A463-03391570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4432300"/>
            <a:ext cx="1131888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 descr="Database.png">
            <a:extLst>
              <a:ext uri="{FF2B5EF4-FFF2-40B4-BE49-F238E27FC236}">
                <a16:creationId xmlns:a16="http://schemas.microsoft.com/office/drawing/2014/main" id="{685E5BBC-56A3-0747-B4FE-E874C4BE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251200"/>
            <a:ext cx="1131888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Database.png">
            <a:extLst>
              <a:ext uri="{FF2B5EF4-FFF2-40B4-BE49-F238E27FC236}">
                <a16:creationId xmlns:a16="http://schemas.microsoft.com/office/drawing/2014/main" id="{DA18697D-555C-DD45-AFAB-2072E49E6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25" y="3251200"/>
            <a:ext cx="1133475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Group 67">
            <a:extLst>
              <a:ext uri="{FF2B5EF4-FFF2-40B4-BE49-F238E27FC236}">
                <a16:creationId xmlns:a16="http://schemas.microsoft.com/office/drawing/2014/main" id="{7576B9D1-384A-1A47-B770-E2D3C3ECC82B}"/>
              </a:ext>
            </a:extLst>
          </p:cNvPr>
          <p:cNvGrpSpPr>
            <a:grpSpLocks/>
          </p:cNvGrpSpPr>
          <p:nvPr/>
        </p:nvGrpSpPr>
        <p:grpSpPr bwMode="auto">
          <a:xfrm>
            <a:off x="7224713" y="2409825"/>
            <a:ext cx="611187" cy="254000"/>
            <a:chOff x="3353908" y="2980303"/>
            <a:chExt cx="658184" cy="274638"/>
          </a:xfrm>
        </p:grpSpPr>
        <p:sp>
          <p:nvSpPr>
            <p:cNvPr id="28747" name="Rectangle 33">
              <a:extLst>
                <a:ext uri="{FF2B5EF4-FFF2-40B4-BE49-F238E27FC236}">
                  <a16:creationId xmlns:a16="http://schemas.microsoft.com/office/drawing/2014/main" id="{C49064C5-10D0-5645-B70D-D2D1A5FC4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28748" name="Rectangle 218">
              <a:extLst>
                <a:ext uri="{FF2B5EF4-FFF2-40B4-BE49-F238E27FC236}">
                  <a16:creationId xmlns:a16="http://schemas.microsoft.com/office/drawing/2014/main" id="{5AFEA550-5D5E-0A49-A671-5CED6CDAA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00B05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sysDash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28749" name="TextBox 30">
              <a:extLst>
                <a:ext uri="{FF2B5EF4-FFF2-40B4-BE49-F238E27FC236}">
                  <a16:creationId xmlns:a16="http://schemas.microsoft.com/office/drawing/2014/main" id="{424220EC-A11C-F04D-BE94-D822F1BE14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P2</a:t>
              </a:r>
            </a:p>
          </p:txBody>
        </p:sp>
      </p:grpSp>
      <p:grpSp>
        <p:nvGrpSpPr>
          <p:cNvPr id="33" name="Group 79">
            <a:extLst>
              <a:ext uri="{FF2B5EF4-FFF2-40B4-BE49-F238E27FC236}">
                <a16:creationId xmlns:a16="http://schemas.microsoft.com/office/drawing/2014/main" id="{3E1E65CD-2DDF-4747-B08F-4068BEFB4852}"/>
              </a:ext>
            </a:extLst>
          </p:cNvPr>
          <p:cNvGrpSpPr>
            <a:grpSpLocks/>
          </p:cNvGrpSpPr>
          <p:nvPr/>
        </p:nvGrpSpPr>
        <p:grpSpPr bwMode="auto">
          <a:xfrm>
            <a:off x="7224713" y="3590925"/>
            <a:ext cx="611187" cy="254000"/>
            <a:chOff x="3353908" y="2980303"/>
            <a:chExt cx="658184" cy="274638"/>
          </a:xfrm>
        </p:grpSpPr>
        <p:sp>
          <p:nvSpPr>
            <p:cNvPr id="28744" name="Rectangle 33">
              <a:extLst>
                <a:ext uri="{FF2B5EF4-FFF2-40B4-BE49-F238E27FC236}">
                  <a16:creationId xmlns:a16="http://schemas.microsoft.com/office/drawing/2014/main" id="{D17070FA-C6CB-CA4D-9E76-19BE94A49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28745" name="Rectangle 218">
              <a:extLst>
                <a:ext uri="{FF2B5EF4-FFF2-40B4-BE49-F238E27FC236}">
                  <a16:creationId xmlns:a16="http://schemas.microsoft.com/office/drawing/2014/main" id="{5CBDA01A-A2A4-694A-90DC-4947CE590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7030A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sysDash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28746" name="TextBox 34">
              <a:extLst>
                <a:ext uri="{FF2B5EF4-FFF2-40B4-BE49-F238E27FC236}">
                  <a16:creationId xmlns:a16="http://schemas.microsoft.com/office/drawing/2014/main" id="{72D02421-319F-E743-AA46-91ED50F701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P4</a:t>
              </a:r>
            </a:p>
          </p:txBody>
        </p:sp>
      </p:grpSp>
      <p:grpSp>
        <p:nvGrpSpPr>
          <p:cNvPr id="98" name="Group 75">
            <a:extLst>
              <a:ext uri="{FF2B5EF4-FFF2-40B4-BE49-F238E27FC236}">
                <a16:creationId xmlns:a16="http://schemas.microsoft.com/office/drawing/2014/main" id="{F42492FD-1C94-D746-8A06-6BF62A06B7FA}"/>
              </a:ext>
            </a:extLst>
          </p:cNvPr>
          <p:cNvGrpSpPr>
            <a:grpSpLocks/>
          </p:cNvGrpSpPr>
          <p:nvPr/>
        </p:nvGrpSpPr>
        <p:grpSpPr bwMode="auto">
          <a:xfrm>
            <a:off x="6335713" y="4772025"/>
            <a:ext cx="611187" cy="254000"/>
            <a:chOff x="3353908" y="2980303"/>
            <a:chExt cx="658184" cy="274638"/>
          </a:xfrm>
        </p:grpSpPr>
        <p:sp>
          <p:nvSpPr>
            <p:cNvPr id="28741" name="Rectangle 33">
              <a:extLst>
                <a:ext uri="{FF2B5EF4-FFF2-40B4-BE49-F238E27FC236}">
                  <a16:creationId xmlns:a16="http://schemas.microsoft.com/office/drawing/2014/main" id="{AA8749D5-5ED4-6449-B471-9EBE21CCE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28742" name="Rectangle 218">
              <a:extLst>
                <a:ext uri="{FF2B5EF4-FFF2-40B4-BE49-F238E27FC236}">
                  <a16:creationId xmlns:a16="http://schemas.microsoft.com/office/drawing/2014/main" id="{F12CC949-461F-D840-8475-A73715D26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F7964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sysDash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28743" name="TextBox 99">
              <a:extLst>
                <a:ext uri="{FF2B5EF4-FFF2-40B4-BE49-F238E27FC236}">
                  <a16:creationId xmlns:a16="http://schemas.microsoft.com/office/drawing/2014/main" id="{A67CFA51-E95D-BA4E-9DBA-9080228594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P5</a:t>
              </a:r>
            </a:p>
          </p:txBody>
        </p:sp>
      </p:grpSp>
      <p:grpSp>
        <p:nvGrpSpPr>
          <p:cNvPr id="102" name="Group 71">
            <a:extLst>
              <a:ext uri="{FF2B5EF4-FFF2-40B4-BE49-F238E27FC236}">
                <a16:creationId xmlns:a16="http://schemas.microsoft.com/office/drawing/2014/main" id="{8072A254-FADF-BC41-9866-EC1A99BCA879}"/>
              </a:ext>
            </a:extLst>
          </p:cNvPr>
          <p:cNvGrpSpPr>
            <a:grpSpLocks/>
          </p:cNvGrpSpPr>
          <p:nvPr/>
        </p:nvGrpSpPr>
        <p:grpSpPr bwMode="auto">
          <a:xfrm>
            <a:off x="5462588" y="3594100"/>
            <a:ext cx="611187" cy="255588"/>
            <a:chOff x="3353908" y="2980303"/>
            <a:chExt cx="658184" cy="274638"/>
          </a:xfrm>
        </p:grpSpPr>
        <p:sp>
          <p:nvSpPr>
            <p:cNvPr id="28738" name="Rectangle 33">
              <a:extLst>
                <a:ext uri="{FF2B5EF4-FFF2-40B4-BE49-F238E27FC236}">
                  <a16:creationId xmlns:a16="http://schemas.microsoft.com/office/drawing/2014/main" id="{44B7FC70-40B6-E640-8F2B-0682DB2FE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28739" name="Rectangle 218">
              <a:extLst>
                <a:ext uri="{FF2B5EF4-FFF2-40B4-BE49-F238E27FC236}">
                  <a16:creationId xmlns:a16="http://schemas.microsoft.com/office/drawing/2014/main" id="{1ACBC515-A294-CF41-A740-FFFDA7376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00B0F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sysDash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28740" name="TextBox 103">
              <a:extLst>
                <a:ext uri="{FF2B5EF4-FFF2-40B4-BE49-F238E27FC236}">
                  <a16:creationId xmlns:a16="http://schemas.microsoft.com/office/drawing/2014/main" id="{06AA4ED8-9EBA-904B-9E48-C2F7749DB3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303"/>
              <a:ext cx="275240" cy="23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P3</a:t>
              </a:r>
            </a:p>
          </p:txBody>
        </p:sp>
      </p:grpSp>
      <p:grpSp>
        <p:nvGrpSpPr>
          <p:cNvPr id="106" name="Group 66">
            <a:extLst>
              <a:ext uri="{FF2B5EF4-FFF2-40B4-BE49-F238E27FC236}">
                <a16:creationId xmlns:a16="http://schemas.microsoft.com/office/drawing/2014/main" id="{ED866CA5-7D0F-414C-A99E-9EE9299352F1}"/>
              </a:ext>
            </a:extLst>
          </p:cNvPr>
          <p:cNvGrpSpPr>
            <a:grpSpLocks/>
          </p:cNvGrpSpPr>
          <p:nvPr/>
        </p:nvGrpSpPr>
        <p:grpSpPr bwMode="auto">
          <a:xfrm>
            <a:off x="5462588" y="2409825"/>
            <a:ext cx="611187" cy="254000"/>
            <a:chOff x="3353908" y="2980303"/>
            <a:chExt cx="658184" cy="274638"/>
          </a:xfrm>
        </p:grpSpPr>
        <p:sp>
          <p:nvSpPr>
            <p:cNvPr id="28735" name="Rectangle 33">
              <a:extLst>
                <a:ext uri="{FF2B5EF4-FFF2-40B4-BE49-F238E27FC236}">
                  <a16:creationId xmlns:a16="http://schemas.microsoft.com/office/drawing/2014/main" id="{CC0D66A1-DEC5-2841-85F4-AD8B2F391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28736" name="Rectangle 218">
              <a:extLst>
                <a:ext uri="{FF2B5EF4-FFF2-40B4-BE49-F238E27FC236}">
                  <a16:creationId xmlns:a16="http://schemas.microsoft.com/office/drawing/2014/main" id="{559260DC-C68B-724D-8A7D-5819C7851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CC0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sysDash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28737" name="TextBox 107">
              <a:extLst>
                <a:ext uri="{FF2B5EF4-FFF2-40B4-BE49-F238E27FC236}">
                  <a16:creationId xmlns:a16="http://schemas.microsoft.com/office/drawing/2014/main" id="{ABA8D7B5-B1FF-3346-9176-C869ADFBA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P1</a:t>
              </a:r>
            </a:p>
          </p:txBody>
        </p:sp>
      </p:grpSp>
      <p:sp>
        <p:nvSpPr>
          <p:cNvPr id="28688" name="Right Arrow 115">
            <a:extLst>
              <a:ext uri="{FF2B5EF4-FFF2-40B4-BE49-F238E27FC236}">
                <a16:creationId xmlns:a16="http://schemas.microsoft.com/office/drawing/2014/main" id="{88DB0EE6-3C5E-DD42-8D49-B16CBB441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033713"/>
            <a:ext cx="6096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B4B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1E93CF4-F3CD-ED4C-ACE3-77E68836AAB7}"/>
              </a:ext>
            </a:extLst>
          </p:cNvPr>
          <p:cNvSpPr txBox="1"/>
          <p:nvPr/>
        </p:nvSpPr>
        <p:spPr bwMode="auto">
          <a:xfrm>
            <a:off x="1652588" y="1447800"/>
            <a:ext cx="1090612" cy="485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3200">
                <a:solidFill>
                  <a:srgbClr val="4B4B4B"/>
                </a:solidFill>
                <a:latin typeface="Museo Sans 700" pitchFamily="50" charset="0"/>
              </a:defRPr>
            </a:lvl1pPr>
          </a:lstStyle>
          <a:p>
            <a:pPr>
              <a:defRPr/>
            </a:pPr>
            <a:r>
              <a:rPr lang="en-US" u="none" dirty="0">
                <a:solidFill>
                  <a:schemeClr val="tx1"/>
                </a:solidFill>
                <a:latin typeface="+mj-lt"/>
                <a:ea typeface="ＭＳ Ｐゴシック"/>
                <a:cs typeface="ＭＳ Ｐゴシック"/>
              </a:rPr>
              <a:t>Table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EC41622-8903-3642-9A6E-99593A83F99D}"/>
              </a:ext>
            </a:extLst>
          </p:cNvPr>
          <p:cNvSpPr txBox="1"/>
          <p:nvPr/>
        </p:nvSpPr>
        <p:spPr bwMode="auto">
          <a:xfrm>
            <a:off x="5745163" y="1447800"/>
            <a:ext cx="1757362" cy="485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3200">
                <a:solidFill>
                  <a:srgbClr val="4B4B4B"/>
                </a:solidFill>
                <a:latin typeface="Museo Sans 700" pitchFamily="50" charset="0"/>
              </a:defRPr>
            </a:lvl1pPr>
          </a:lstStyle>
          <a:p>
            <a:pPr>
              <a:defRPr/>
            </a:pPr>
            <a:r>
              <a:rPr lang="en-US" u="none" dirty="0">
                <a:solidFill>
                  <a:schemeClr val="tx1"/>
                </a:solidFill>
                <a:latin typeface="+mj-lt"/>
                <a:ea typeface="ＭＳ Ｐゴシック"/>
                <a:cs typeface="ＭＳ Ｐゴシック"/>
              </a:rPr>
              <a:t>Partitions</a:t>
            </a:r>
          </a:p>
        </p:txBody>
      </p:sp>
      <p:sp>
        <p:nvSpPr>
          <p:cNvPr id="28691" name="TextBox 141">
            <a:extLst>
              <a:ext uri="{FF2B5EF4-FFF2-40B4-BE49-F238E27FC236}">
                <a16:creationId xmlns:a16="http://schemas.microsoft.com/office/drawing/2014/main" id="{C1FD962D-6648-CC4A-9BA1-7223CF75F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2371725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u="none"/>
              <a:t>Tuple1</a:t>
            </a:r>
          </a:p>
        </p:txBody>
      </p:sp>
      <p:sp>
        <p:nvSpPr>
          <p:cNvPr id="28692" name="TextBox 142">
            <a:extLst>
              <a:ext uri="{FF2B5EF4-FFF2-40B4-BE49-F238E27FC236}">
                <a16:creationId xmlns:a16="http://schemas.microsoft.com/office/drawing/2014/main" id="{695E63A4-6F04-0B4D-B89D-7877A1EEB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2751138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u="none"/>
              <a:t>Tuple2</a:t>
            </a:r>
          </a:p>
        </p:txBody>
      </p:sp>
      <p:sp>
        <p:nvSpPr>
          <p:cNvPr id="28693" name="TextBox 143">
            <a:extLst>
              <a:ext uri="{FF2B5EF4-FFF2-40B4-BE49-F238E27FC236}">
                <a16:creationId xmlns:a16="http://schemas.microsoft.com/office/drawing/2014/main" id="{AD3F6BA7-CD2E-2C4C-9103-D7F7274A1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3141663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u="none"/>
              <a:t>Tuple3</a:t>
            </a:r>
          </a:p>
        </p:txBody>
      </p:sp>
      <p:sp>
        <p:nvSpPr>
          <p:cNvPr id="28694" name="TextBox 144">
            <a:extLst>
              <a:ext uri="{FF2B5EF4-FFF2-40B4-BE49-F238E27FC236}">
                <a16:creationId xmlns:a16="http://schemas.microsoft.com/office/drawing/2014/main" id="{B7633CB8-1451-2044-A9C1-B15601BC1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3513138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u="none"/>
              <a:t>Tuple4</a:t>
            </a:r>
          </a:p>
        </p:txBody>
      </p:sp>
      <p:sp>
        <p:nvSpPr>
          <p:cNvPr id="28695" name="TextBox 145">
            <a:extLst>
              <a:ext uri="{FF2B5EF4-FFF2-40B4-BE49-F238E27FC236}">
                <a16:creationId xmlns:a16="http://schemas.microsoft.com/office/drawing/2014/main" id="{7EEC72DC-0DD6-A140-BC9D-0C58ED0AE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3911600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u="none"/>
              <a:t>Tuple5</a:t>
            </a:r>
          </a:p>
        </p:txBody>
      </p:sp>
      <p:grpSp>
        <p:nvGrpSpPr>
          <p:cNvPr id="28696" name="Group 156">
            <a:extLst>
              <a:ext uri="{FF2B5EF4-FFF2-40B4-BE49-F238E27FC236}">
                <a16:creationId xmlns:a16="http://schemas.microsoft.com/office/drawing/2014/main" id="{B0362814-48A9-404C-9B38-C8E1553D08B5}"/>
              </a:ext>
            </a:extLst>
          </p:cNvPr>
          <p:cNvGrpSpPr>
            <a:grpSpLocks/>
          </p:cNvGrpSpPr>
          <p:nvPr/>
        </p:nvGrpSpPr>
        <p:grpSpPr bwMode="auto">
          <a:xfrm>
            <a:off x="1203325" y="2355850"/>
            <a:ext cx="2149475" cy="338138"/>
            <a:chOff x="1203828" y="2708374"/>
            <a:chExt cx="1988056" cy="337682"/>
          </a:xfrm>
        </p:grpSpPr>
        <p:sp>
          <p:nvSpPr>
            <p:cNvPr id="28730" name="Rectangle 120">
              <a:extLst>
                <a:ext uri="{FF2B5EF4-FFF2-40B4-BE49-F238E27FC236}">
                  <a16:creationId xmlns:a16="http://schemas.microsoft.com/office/drawing/2014/main" id="{EA9798A5-E3D3-904E-88D4-7C2142500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28" y="2708374"/>
              <a:ext cx="1988056" cy="33768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cxnSp>
          <p:nvCxnSpPr>
            <p:cNvPr id="28731" name="Straight Connector 122">
              <a:extLst>
                <a:ext uri="{FF2B5EF4-FFF2-40B4-BE49-F238E27FC236}">
                  <a16:creationId xmlns:a16="http://schemas.microsoft.com/office/drawing/2014/main" id="{96642130-24F3-2D46-BD87-77A4B5A49F4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24000" y="27083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2" name="Straight Connector 123">
              <a:extLst>
                <a:ext uri="{FF2B5EF4-FFF2-40B4-BE49-F238E27FC236}">
                  <a16:creationId xmlns:a16="http://schemas.microsoft.com/office/drawing/2014/main" id="{1F16C41E-B811-9F44-9F0C-95E6573719C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3600" y="27083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3" name="Straight Connector 146">
              <a:extLst>
                <a:ext uri="{FF2B5EF4-FFF2-40B4-BE49-F238E27FC236}">
                  <a16:creationId xmlns:a16="http://schemas.microsoft.com/office/drawing/2014/main" id="{FA453EFA-6A82-0549-9829-3CC2DD5E42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14600" y="27083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4" name="Straight Connector 151">
              <a:extLst>
                <a:ext uri="{FF2B5EF4-FFF2-40B4-BE49-F238E27FC236}">
                  <a16:creationId xmlns:a16="http://schemas.microsoft.com/office/drawing/2014/main" id="{DC76986A-FEAB-0C45-8E52-C0ECDAA8AD4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95600" y="27083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697" name="Group 157">
            <a:extLst>
              <a:ext uri="{FF2B5EF4-FFF2-40B4-BE49-F238E27FC236}">
                <a16:creationId xmlns:a16="http://schemas.microsoft.com/office/drawing/2014/main" id="{5EAA37A3-FEA8-4342-AE88-1AAC7358A09C}"/>
              </a:ext>
            </a:extLst>
          </p:cNvPr>
          <p:cNvGrpSpPr>
            <a:grpSpLocks/>
          </p:cNvGrpSpPr>
          <p:nvPr/>
        </p:nvGrpSpPr>
        <p:grpSpPr bwMode="auto">
          <a:xfrm>
            <a:off x="1203325" y="2736850"/>
            <a:ext cx="2149475" cy="338138"/>
            <a:chOff x="1203828" y="3051274"/>
            <a:chExt cx="1988056" cy="337682"/>
          </a:xfrm>
        </p:grpSpPr>
        <p:sp>
          <p:nvSpPr>
            <p:cNvPr id="28725" name="Rectangle 126">
              <a:extLst>
                <a:ext uri="{FF2B5EF4-FFF2-40B4-BE49-F238E27FC236}">
                  <a16:creationId xmlns:a16="http://schemas.microsoft.com/office/drawing/2014/main" id="{4AFB4418-8C5B-CC4C-849E-5618F9919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28" y="3051274"/>
              <a:ext cx="1988056" cy="33768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cxnSp>
          <p:nvCxnSpPr>
            <p:cNvPr id="28726" name="Straight Connector 127">
              <a:extLst>
                <a:ext uri="{FF2B5EF4-FFF2-40B4-BE49-F238E27FC236}">
                  <a16:creationId xmlns:a16="http://schemas.microsoft.com/office/drawing/2014/main" id="{8EE7C456-7A86-714E-8E1E-CD9BE1DAEA5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24000" y="30512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7" name="Straight Connector 128">
              <a:extLst>
                <a:ext uri="{FF2B5EF4-FFF2-40B4-BE49-F238E27FC236}">
                  <a16:creationId xmlns:a16="http://schemas.microsoft.com/office/drawing/2014/main" id="{27474457-ADE0-B94C-BFA5-8982C38429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3600" y="30512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8" name="Straight Connector 147">
              <a:extLst>
                <a:ext uri="{FF2B5EF4-FFF2-40B4-BE49-F238E27FC236}">
                  <a16:creationId xmlns:a16="http://schemas.microsoft.com/office/drawing/2014/main" id="{051E7ADA-3BC7-9E45-ABFF-D00E01193D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14600" y="30512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9" name="Straight Connector 152">
              <a:extLst>
                <a:ext uri="{FF2B5EF4-FFF2-40B4-BE49-F238E27FC236}">
                  <a16:creationId xmlns:a16="http://schemas.microsoft.com/office/drawing/2014/main" id="{CCB7EBE9-DA92-F048-975F-8DA868B6C84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95600" y="30512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698" name="Group 158">
            <a:extLst>
              <a:ext uri="{FF2B5EF4-FFF2-40B4-BE49-F238E27FC236}">
                <a16:creationId xmlns:a16="http://schemas.microsoft.com/office/drawing/2014/main" id="{F8C2F599-1F82-C945-90D7-19FB3F088F3A}"/>
              </a:ext>
            </a:extLst>
          </p:cNvPr>
          <p:cNvGrpSpPr>
            <a:grpSpLocks/>
          </p:cNvGrpSpPr>
          <p:nvPr/>
        </p:nvGrpSpPr>
        <p:grpSpPr bwMode="auto">
          <a:xfrm>
            <a:off x="1203325" y="3117850"/>
            <a:ext cx="2149475" cy="338138"/>
            <a:chOff x="1203828" y="3394174"/>
            <a:chExt cx="1988056" cy="337682"/>
          </a:xfrm>
        </p:grpSpPr>
        <p:sp>
          <p:nvSpPr>
            <p:cNvPr id="28720" name="Rectangle 130">
              <a:extLst>
                <a:ext uri="{FF2B5EF4-FFF2-40B4-BE49-F238E27FC236}">
                  <a16:creationId xmlns:a16="http://schemas.microsoft.com/office/drawing/2014/main" id="{1939ACE0-8667-6240-9996-924EC2298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28" y="3394174"/>
              <a:ext cx="1988056" cy="33768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cxnSp>
          <p:nvCxnSpPr>
            <p:cNvPr id="28721" name="Straight Connector 131">
              <a:extLst>
                <a:ext uri="{FF2B5EF4-FFF2-40B4-BE49-F238E27FC236}">
                  <a16:creationId xmlns:a16="http://schemas.microsoft.com/office/drawing/2014/main" id="{8A87FB82-B711-6B42-964B-98A56BA624A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24000" y="33941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2" name="Straight Connector 132">
              <a:extLst>
                <a:ext uri="{FF2B5EF4-FFF2-40B4-BE49-F238E27FC236}">
                  <a16:creationId xmlns:a16="http://schemas.microsoft.com/office/drawing/2014/main" id="{58386B13-86FB-1040-A08D-24182AB1D30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3600" y="33941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3" name="Straight Connector 148">
              <a:extLst>
                <a:ext uri="{FF2B5EF4-FFF2-40B4-BE49-F238E27FC236}">
                  <a16:creationId xmlns:a16="http://schemas.microsoft.com/office/drawing/2014/main" id="{19C07827-62F5-F14D-B2C5-D03E828B80A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14600" y="33941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4" name="Straight Connector 153">
              <a:extLst>
                <a:ext uri="{FF2B5EF4-FFF2-40B4-BE49-F238E27FC236}">
                  <a16:creationId xmlns:a16="http://schemas.microsoft.com/office/drawing/2014/main" id="{6119687D-8D12-024F-8ECC-982F568B3B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95600" y="33941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699" name="Group 159">
            <a:extLst>
              <a:ext uri="{FF2B5EF4-FFF2-40B4-BE49-F238E27FC236}">
                <a16:creationId xmlns:a16="http://schemas.microsoft.com/office/drawing/2014/main" id="{9998267B-86FA-7C4B-B9C2-C033BAC60536}"/>
              </a:ext>
            </a:extLst>
          </p:cNvPr>
          <p:cNvGrpSpPr>
            <a:grpSpLocks/>
          </p:cNvGrpSpPr>
          <p:nvPr/>
        </p:nvGrpSpPr>
        <p:grpSpPr bwMode="auto">
          <a:xfrm>
            <a:off x="1203325" y="3498850"/>
            <a:ext cx="2149475" cy="338138"/>
            <a:chOff x="1203828" y="3737074"/>
            <a:chExt cx="1988056" cy="337682"/>
          </a:xfrm>
        </p:grpSpPr>
        <p:sp>
          <p:nvSpPr>
            <p:cNvPr id="28715" name="Rectangle 134">
              <a:extLst>
                <a:ext uri="{FF2B5EF4-FFF2-40B4-BE49-F238E27FC236}">
                  <a16:creationId xmlns:a16="http://schemas.microsoft.com/office/drawing/2014/main" id="{39EC0600-1805-2D45-912B-632B7380C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28" y="3737074"/>
              <a:ext cx="1988056" cy="33768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cxnSp>
          <p:nvCxnSpPr>
            <p:cNvPr id="28716" name="Straight Connector 135">
              <a:extLst>
                <a:ext uri="{FF2B5EF4-FFF2-40B4-BE49-F238E27FC236}">
                  <a16:creationId xmlns:a16="http://schemas.microsoft.com/office/drawing/2014/main" id="{5E14BF02-E9DC-1E48-BE42-ECCAA657C8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24000" y="37370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17" name="Straight Connector 136">
              <a:extLst>
                <a:ext uri="{FF2B5EF4-FFF2-40B4-BE49-F238E27FC236}">
                  <a16:creationId xmlns:a16="http://schemas.microsoft.com/office/drawing/2014/main" id="{2C9C1C95-F26D-3F46-A9EF-0DC5555A5D6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3600" y="37370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18" name="Straight Connector 149">
              <a:extLst>
                <a:ext uri="{FF2B5EF4-FFF2-40B4-BE49-F238E27FC236}">
                  <a16:creationId xmlns:a16="http://schemas.microsoft.com/office/drawing/2014/main" id="{9869E0B8-FAC5-9B43-8FB2-96C72CACEBF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14600" y="37370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19" name="Straight Connector 154">
              <a:extLst>
                <a:ext uri="{FF2B5EF4-FFF2-40B4-BE49-F238E27FC236}">
                  <a16:creationId xmlns:a16="http://schemas.microsoft.com/office/drawing/2014/main" id="{752A863D-9F1D-8241-AAAA-5F846A898F1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95600" y="37370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700" name="Group 160">
            <a:extLst>
              <a:ext uri="{FF2B5EF4-FFF2-40B4-BE49-F238E27FC236}">
                <a16:creationId xmlns:a16="http://schemas.microsoft.com/office/drawing/2014/main" id="{713F1827-91E6-7247-BD14-0584C24EC010}"/>
              </a:ext>
            </a:extLst>
          </p:cNvPr>
          <p:cNvGrpSpPr>
            <a:grpSpLocks/>
          </p:cNvGrpSpPr>
          <p:nvPr/>
        </p:nvGrpSpPr>
        <p:grpSpPr bwMode="auto">
          <a:xfrm>
            <a:off x="1203325" y="3871913"/>
            <a:ext cx="2149475" cy="336550"/>
            <a:chOff x="1203828" y="4070738"/>
            <a:chExt cx="1988056" cy="337682"/>
          </a:xfrm>
        </p:grpSpPr>
        <p:sp>
          <p:nvSpPr>
            <p:cNvPr id="28710" name="Rectangle 138">
              <a:extLst>
                <a:ext uri="{FF2B5EF4-FFF2-40B4-BE49-F238E27FC236}">
                  <a16:creationId xmlns:a16="http://schemas.microsoft.com/office/drawing/2014/main" id="{8DC0EA05-68CD-524D-9078-EAAC787B3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28" y="4070738"/>
              <a:ext cx="1988056" cy="33768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cxnSp>
          <p:nvCxnSpPr>
            <p:cNvPr id="28711" name="Straight Connector 139">
              <a:extLst>
                <a:ext uri="{FF2B5EF4-FFF2-40B4-BE49-F238E27FC236}">
                  <a16:creationId xmlns:a16="http://schemas.microsoft.com/office/drawing/2014/main" id="{E6531EE4-EF38-4848-A367-59604E4D9B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24000" y="4070738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12" name="Straight Connector 140">
              <a:extLst>
                <a:ext uri="{FF2B5EF4-FFF2-40B4-BE49-F238E27FC236}">
                  <a16:creationId xmlns:a16="http://schemas.microsoft.com/office/drawing/2014/main" id="{398D9B1B-2D1E-8344-B5D4-C200B7937E4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3600" y="4070738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13" name="Straight Connector 150">
              <a:extLst>
                <a:ext uri="{FF2B5EF4-FFF2-40B4-BE49-F238E27FC236}">
                  <a16:creationId xmlns:a16="http://schemas.microsoft.com/office/drawing/2014/main" id="{825DFE8C-3507-8B4A-933D-B78CEA88971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14600" y="4070738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14" name="Straight Connector 155">
              <a:extLst>
                <a:ext uri="{FF2B5EF4-FFF2-40B4-BE49-F238E27FC236}">
                  <a16:creationId xmlns:a16="http://schemas.microsoft.com/office/drawing/2014/main" id="{61346D35-B9C9-CC41-8FFA-30FEA2BC121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95600" y="4070738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CF41F814-CA73-E84C-ABCC-2809E4C9D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3130550"/>
            <a:ext cx="2127250" cy="311150"/>
          </a:xfrm>
          <a:prstGeom prst="rect">
            <a:avLst/>
          </a:pr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 u="none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4644B53-746D-AA4B-8B73-19C65C7D1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3511550"/>
            <a:ext cx="2127250" cy="311150"/>
          </a:xfrm>
          <a:prstGeom prst="rect">
            <a:avLst/>
          </a:prstGeom>
          <a:solidFill>
            <a:srgbClr val="7030A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 u="none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7606E9B-E61A-E04A-9581-3A47C5933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3886200"/>
            <a:ext cx="2127250" cy="309563"/>
          </a:xfrm>
          <a:prstGeom prst="rect">
            <a:avLst/>
          </a:prstGeom>
          <a:solidFill>
            <a:srgbClr val="F79646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 u="none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2531C8-1E51-E149-844A-44BF84B24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850" y="2368550"/>
            <a:ext cx="2130425" cy="314325"/>
          </a:xfrm>
          <a:prstGeom prst="rect">
            <a:avLst/>
          </a:prstGeom>
          <a:solidFill>
            <a:srgbClr val="CC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 u="none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F88F0AD-83AA-BE4A-89DE-1C2D15235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2749550"/>
            <a:ext cx="2127250" cy="311150"/>
          </a:xfrm>
          <a:prstGeom prst="rect">
            <a:avLst/>
          </a:prstGeom>
          <a:solidFill>
            <a:srgbClr val="00B05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 u="none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62" name="Text Box 4">
            <a:extLst>
              <a:ext uri="{FF2B5EF4-FFF2-40B4-BE49-F238E27FC236}">
                <a16:creationId xmlns:a16="http://schemas.microsoft.com/office/drawing/2014/main" id="{2AA13857-7244-D14D-89D0-2C21F20A9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3" y="5026025"/>
            <a:ext cx="4764087" cy="8937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600" b="1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SELECT </a:t>
            </a:r>
            <a:r>
              <a:rPr lang="en-US" sz="26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 </a:t>
            </a:r>
            <a:r>
              <a:rPr lang="en-US" sz="2600" b="1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 </a:t>
            </a:r>
            <a:r>
              <a:rPr lang="en-US" sz="26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table</a:t>
            </a:r>
          </a:p>
          <a:p>
            <a:pPr>
              <a:defRPr/>
            </a:pPr>
            <a:r>
              <a:rPr lang="en-US" sz="26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2600" b="1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WHERE</a:t>
            </a:r>
            <a:r>
              <a:rPr lang="en-US" sz="26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2600" u="none" dirty="0" err="1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partitionKey</a:t>
            </a:r>
            <a:r>
              <a:rPr lang="en-US" sz="26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= </a:t>
            </a:r>
            <a:r>
              <a:rPr lang="en-US" sz="2600" b="1" u="none" dirty="0">
                <a:solidFill>
                  <a:srgbClr val="C00000"/>
                </a:solidFill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?</a:t>
            </a:r>
            <a:endParaRPr lang="en-US" sz="2600" u="none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28707" name="TextBox 162">
            <a:extLst>
              <a:ext uri="{FF2B5EF4-FFF2-40B4-BE49-F238E27FC236}">
                <a16:creationId xmlns:a16="http://schemas.microsoft.com/office/drawing/2014/main" id="{5C8B5463-158F-ED4B-AC6E-B1D9950E1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3" y="4659313"/>
            <a:ext cx="1682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b="1" u="none">
                <a:solidFill>
                  <a:srgbClr val="C00000"/>
                </a:solidFill>
              </a:rPr>
              <a:t>Ideal Query:</a:t>
            </a:r>
          </a:p>
        </p:txBody>
      </p:sp>
      <p:sp>
        <p:nvSpPr>
          <p:cNvPr id="77" name="Oval 23">
            <a:extLst>
              <a:ext uri="{FF2B5EF4-FFF2-40B4-BE49-F238E27FC236}">
                <a16:creationId xmlns:a16="http://schemas.microsoft.com/office/drawing/2014/main" id="{E4E83379-4EEF-9341-8778-79BCA3D4E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400" y="2355850"/>
            <a:ext cx="649288" cy="1863725"/>
          </a:xfrm>
          <a:prstGeom prst="roundRect">
            <a:avLst>
              <a:gd name="adj" fmla="val 12315"/>
            </a:avLst>
          </a:prstGeom>
          <a:noFill/>
          <a:ln w="7620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78" name="Rounded Rectangular Callout 77">
            <a:extLst>
              <a:ext uri="{FF2B5EF4-FFF2-40B4-BE49-F238E27FC236}">
                <a16:creationId xmlns:a16="http://schemas.microsoft.com/office/drawing/2014/main" id="{5B818FEB-CB75-D040-8F7C-37BBE799E05B}"/>
              </a:ext>
            </a:extLst>
          </p:cNvPr>
          <p:cNvSpPr/>
          <p:nvPr/>
        </p:nvSpPr>
        <p:spPr bwMode="auto">
          <a:xfrm flipH="1">
            <a:off x="1814513" y="1662113"/>
            <a:ext cx="2528887" cy="485775"/>
          </a:xfrm>
          <a:prstGeom prst="wedgeRoundRectCallout">
            <a:avLst>
              <a:gd name="adj1" fmla="val 42085"/>
              <a:gd name="adj2" fmla="val 92782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Partitioning Key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031E-6 L 0.48438 0.1482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19" y="740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0495E-6 L 0.58438 0.0196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19" y="9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5.73676E-7 L 0.39271 0.0793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35" y="395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33241E-6 L 0.57605 -0.0471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02" y="-235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68656E-6 L 0.39305 0.0025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53" y="11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63" grpId="2" animBg="1"/>
      <p:bldP spid="75" grpId="0" animBg="1"/>
      <p:bldP spid="75" grpId="1" animBg="1"/>
      <p:bldP spid="75" grpId="2" animBg="1"/>
      <p:bldP spid="87" grpId="0" animBg="1"/>
      <p:bldP spid="87" grpId="1" animBg="1"/>
      <p:bldP spid="87" grpId="2" animBg="1"/>
      <p:bldP spid="39" grpId="0" animBg="1"/>
      <p:bldP spid="39" grpId="1" animBg="1"/>
      <p:bldP spid="39" grpId="2" animBg="1"/>
      <p:bldP spid="51" grpId="0" animBg="1"/>
      <p:bldP spid="51" grpId="1" animBg="1"/>
      <p:bldP spid="51" grpId="2" animBg="1"/>
      <p:bldP spid="77" grpId="0" animBg="1"/>
      <p:bldP spid="7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46A4AC54-D7C7-FC45-87E2-0BC06B2E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Vertical Partitioning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4E3491EC-BBE8-414D-B46C-4AC3C1791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Split the columns of tuples into fragments: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Each fragment contains all of the tuples’ values for column(s).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Use fixed length attribute values to ensure that the original tuple can be reconstructed.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Column fragments can also be horizontally partitioned.</a:t>
            </a:r>
          </a:p>
          <a:p>
            <a:pPr lvl="1"/>
            <a:endParaRPr lang="en-US" altLang="en-US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29700" name="Date Placeholder 3">
            <a:extLst>
              <a:ext uri="{FF2B5EF4-FFF2-40B4-BE49-F238E27FC236}">
                <a16:creationId xmlns:a16="http://schemas.microsoft.com/office/drawing/2014/main" id="{FEFC23E5-B663-324C-A846-BD9B1192527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50E5A18E-2987-9742-95C8-4FF18A84E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516BC393-06D0-8543-9218-78F73380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4D49F1B5-4BF7-4F43-BD53-426D26D8A334}" type="slidenum">
              <a:rPr lang="en-US" altLang="en-US" sz="1400" u="none"/>
              <a:pPr/>
              <a:t>25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507F0450-674B-814A-99A4-F6C91BB1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Vertical Partitioning</a:t>
            </a:r>
          </a:p>
        </p:txBody>
      </p:sp>
      <p:sp>
        <p:nvSpPr>
          <p:cNvPr id="30723" name="Date Placeholder 3">
            <a:extLst>
              <a:ext uri="{FF2B5EF4-FFF2-40B4-BE49-F238E27FC236}">
                <a16:creationId xmlns:a16="http://schemas.microsoft.com/office/drawing/2014/main" id="{B104D258-1687-E248-8047-38EE3268420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30724" name="Footer Placeholder 4">
            <a:extLst>
              <a:ext uri="{FF2B5EF4-FFF2-40B4-BE49-F238E27FC236}">
                <a16:creationId xmlns:a16="http://schemas.microsoft.com/office/drawing/2014/main" id="{76732062-35B7-4440-BEBC-3C81DD22A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30725" name="Slide Number Placeholder 5">
            <a:extLst>
              <a:ext uri="{FF2B5EF4-FFF2-40B4-BE49-F238E27FC236}">
                <a16:creationId xmlns:a16="http://schemas.microsoft.com/office/drawing/2014/main" id="{F73F1926-5CEF-9949-B555-9A240E8DF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476A3362-55F8-7648-8A2A-80FA04040756}" type="slidenum">
              <a:rPr lang="en-US" altLang="en-US" sz="1400" u="none"/>
              <a:pPr/>
              <a:t>26</a:t>
            </a:fld>
            <a:endParaRPr lang="en-US" altLang="en-US" sz="1400" u="none"/>
          </a:p>
        </p:txBody>
      </p:sp>
      <p:pic>
        <p:nvPicPr>
          <p:cNvPr id="19" name="Picture 18" descr="Database.png">
            <a:extLst>
              <a:ext uri="{FF2B5EF4-FFF2-40B4-BE49-F238E27FC236}">
                <a16:creationId xmlns:a16="http://schemas.microsoft.com/office/drawing/2014/main" id="{675D472E-4BAC-FF4A-856F-8D17B30A9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070100"/>
            <a:ext cx="1131888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Database.png">
            <a:extLst>
              <a:ext uri="{FF2B5EF4-FFF2-40B4-BE49-F238E27FC236}">
                <a16:creationId xmlns:a16="http://schemas.microsoft.com/office/drawing/2014/main" id="{D7939DB8-7016-FA4C-97AB-20735B645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25" y="2070100"/>
            <a:ext cx="1133475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Database.png">
            <a:extLst>
              <a:ext uri="{FF2B5EF4-FFF2-40B4-BE49-F238E27FC236}">
                <a16:creationId xmlns:a16="http://schemas.microsoft.com/office/drawing/2014/main" id="{9C9674E2-1966-4746-8AB4-3F5948435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4432300"/>
            <a:ext cx="1131888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 descr="Database.png">
            <a:extLst>
              <a:ext uri="{FF2B5EF4-FFF2-40B4-BE49-F238E27FC236}">
                <a16:creationId xmlns:a16="http://schemas.microsoft.com/office/drawing/2014/main" id="{7A100FDD-D905-7F49-8714-DA20C0A7B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251200"/>
            <a:ext cx="1131888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Database.png">
            <a:extLst>
              <a:ext uri="{FF2B5EF4-FFF2-40B4-BE49-F238E27FC236}">
                <a16:creationId xmlns:a16="http://schemas.microsoft.com/office/drawing/2014/main" id="{3455DD5B-22A7-514D-B0CC-4C74DDB21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25" y="3251200"/>
            <a:ext cx="1133475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Group 67">
            <a:extLst>
              <a:ext uri="{FF2B5EF4-FFF2-40B4-BE49-F238E27FC236}">
                <a16:creationId xmlns:a16="http://schemas.microsoft.com/office/drawing/2014/main" id="{68BA255E-0B27-3B4C-BB06-6AE6C328F66A}"/>
              </a:ext>
            </a:extLst>
          </p:cNvPr>
          <p:cNvGrpSpPr>
            <a:grpSpLocks/>
          </p:cNvGrpSpPr>
          <p:nvPr/>
        </p:nvGrpSpPr>
        <p:grpSpPr bwMode="auto">
          <a:xfrm>
            <a:off x="7224713" y="2409825"/>
            <a:ext cx="611187" cy="254000"/>
            <a:chOff x="3353908" y="2980303"/>
            <a:chExt cx="658184" cy="274638"/>
          </a:xfrm>
        </p:grpSpPr>
        <p:sp>
          <p:nvSpPr>
            <p:cNvPr id="30793" name="Rectangle 33">
              <a:extLst>
                <a:ext uri="{FF2B5EF4-FFF2-40B4-BE49-F238E27FC236}">
                  <a16:creationId xmlns:a16="http://schemas.microsoft.com/office/drawing/2014/main" id="{49EE5496-887E-C248-A29A-7B7AD66D6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30794" name="Rectangle 218">
              <a:extLst>
                <a:ext uri="{FF2B5EF4-FFF2-40B4-BE49-F238E27FC236}">
                  <a16:creationId xmlns:a16="http://schemas.microsoft.com/office/drawing/2014/main" id="{E936C91A-1846-E341-A027-85A9EA0E3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00B05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sysDash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30795" name="TextBox 30">
              <a:extLst>
                <a:ext uri="{FF2B5EF4-FFF2-40B4-BE49-F238E27FC236}">
                  <a16:creationId xmlns:a16="http://schemas.microsoft.com/office/drawing/2014/main" id="{FED38A83-AE40-3841-88D5-56CAD4488B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P2</a:t>
              </a:r>
            </a:p>
          </p:txBody>
        </p:sp>
      </p:grpSp>
      <p:grpSp>
        <p:nvGrpSpPr>
          <p:cNvPr id="33" name="Group 79">
            <a:extLst>
              <a:ext uri="{FF2B5EF4-FFF2-40B4-BE49-F238E27FC236}">
                <a16:creationId xmlns:a16="http://schemas.microsoft.com/office/drawing/2014/main" id="{185DF520-CF97-9C45-8FBB-B038575CBFF7}"/>
              </a:ext>
            </a:extLst>
          </p:cNvPr>
          <p:cNvGrpSpPr>
            <a:grpSpLocks/>
          </p:cNvGrpSpPr>
          <p:nvPr/>
        </p:nvGrpSpPr>
        <p:grpSpPr bwMode="auto">
          <a:xfrm>
            <a:off x="7224713" y="3590925"/>
            <a:ext cx="611187" cy="254000"/>
            <a:chOff x="3353908" y="2980303"/>
            <a:chExt cx="658184" cy="274638"/>
          </a:xfrm>
        </p:grpSpPr>
        <p:sp>
          <p:nvSpPr>
            <p:cNvPr id="30790" name="Rectangle 33">
              <a:extLst>
                <a:ext uri="{FF2B5EF4-FFF2-40B4-BE49-F238E27FC236}">
                  <a16:creationId xmlns:a16="http://schemas.microsoft.com/office/drawing/2014/main" id="{EE1ACD92-AF86-C64C-BD80-585905757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30791" name="Rectangle 218">
              <a:extLst>
                <a:ext uri="{FF2B5EF4-FFF2-40B4-BE49-F238E27FC236}">
                  <a16:creationId xmlns:a16="http://schemas.microsoft.com/office/drawing/2014/main" id="{5E5E5F41-5B8E-6140-B3E4-FD2E6CF16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7030A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sysDash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30792" name="TextBox 34">
              <a:extLst>
                <a:ext uri="{FF2B5EF4-FFF2-40B4-BE49-F238E27FC236}">
                  <a16:creationId xmlns:a16="http://schemas.microsoft.com/office/drawing/2014/main" id="{D54F5093-036B-284D-8B98-233D820E58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P4</a:t>
              </a:r>
            </a:p>
          </p:txBody>
        </p:sp>
      </p:grpSp>
      <p:grpSp>
        <p:nvGrpSpPr>
          <p:cNvPr id="98" name="Group 75">
            <a:extLst>
              <a:ext uri="{FF2B5EF4-FFF2-40B4-BE49-F238E27FC236}">
                <a16:creationId xmlns:a16="http://schemas.microsoft.com/office/drawing/2014/main" id="{DC8A30AB-CB5A-894F-BACB-8C3DC4A434E4}"/>
              </a:ext>
            </a:extLst>
          </p:cNvPr>
          <p:cNvGrpSpPr>
            <a:grpSpLocks/>
          </p:cNvGrpSpPr>
          <p:nvPr/>
        </p:nvGrpSpPr>
        <p:grpSpPr bwMode="auto">
          <a:xfrm>
            <a:off x="6335713" y="4772025"/>
            <a:ext cx="611187" cy="254000"/>
            <a:chOff x="3353908" y="2980303"/>
            <a:chExt cx="658184" cy="274638"/>
          </a:xfrm>
        </p:grpSpPr>
        <p:sp>
          <p:nvSpPr>
            <p:cNvPr id="30787" name="Rectangle 33">
              <a:extLst>
                <a:ext uri="{FF2B5EF4-FFF2-40B4-BE49-F238E27FC236}">
                  <a16:creationId xmlns:a16="http://schemas.microsoft.com/office/drawing/2014/main" id="{ADE9CFBA-9931-3D42-8878-12164D0E2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30788" name="Rectangle 218">
              <a:extLst>
                <a:ext uri="{FF2B5EF4-FFF2-40B4-BE49-F238E27FC236}">
                  <a16:creationId xmlns:a16="http://schemas.microsoft.com/office/drawing/2014/main" id="{2793290C-78E6-8245-8D4C-820016B9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F7964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sysDash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30789" name="TextBox 99">
              <a:extLst>
                <a:ext uri="{FF2B5EF4-FFF2-40B4-BE49-F238E27FC236}">
                  <a16:creationId xmlns:a16="http://schemas.microsoft.com/office/drawing/2014/main" id="{746E64F3-0ABA-504A-9A9B-DCC10B020E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P5</a:t>
              </a:r>
            </a:p>
          </p:txBody>
        </p:sp>
      </p:grpSp>
      <p:grpSp>
        <p:nvGrpSpPr>
          <p:cNvPr id="102" name="Group 71">
            <a:extLst>
              <a:ext uri="{FF2B5EF4-FFF2-40B4-BE49-F238E27FC236}">
                <a16:creationId xmlns:a16="http://schemas.microsoft.com/office/drawing/2014/main" id="{73352D1C-4FC9-6F42-91B6-C315D978F6BD}"/>
              </a:ext>
            </a:extLst>
          </p:cNvPr>
          <p:cNvGrpSpPr>
            <a:grpSpLocks/>
          </p:cNvGrpSpPr>
          <p:nvPr/>
        </p:nvGrpSpPr>
        <p:grpSpPr bwMode="auto">
          <a:xfrm>
            <a:off x="5462588" y="3594100"/>
            <a:ext cx="611187" cy="255588"/>
            <a:chOff x="3353908" y="2980303"/>
            <a:chExt cx="658184" cy="274638"/>
          </a:xfrm>
        </p:grpSpPr>
        <p:sp>
          <p:nvSpPr>
            <p:cNvPr id="30784" name="Rectangle 33">
              <a:extLst>
                <a:ext uri="{FF2B5EF4-FFF2-40B4-BE49-F238E27FC236}">
                  <a16:creationId xmlns:a16="http://schemas.microsoft.com/office/drawing/2014/main" id="{599E5890-FCBF-D147-81B8-F2FCC3F9F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30785" name="Rectangle 218">
              <a:extLst>
                <a:ext uri="{FF2B5EF4-FFF2-40B4-BE49-F238E27FC236}">
                  <a16:creationId xmlns:a16="http://schemas.microsoft.com/office/drawing/2014/main" id="{7F8FB867-120F-EB4D-8BD3-936A81460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00B0F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sysDash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30786" name="TextBox 103">
              <a:extLst>
                <a:ext uri="{FF2B5EF4-FFF2-40B4-BE49-F238E27FC236}">
                  <a16:creationId xmlns:a16="http://schemas.microsoft.com/office/drawing/2014/main" id="{B3119CFA-C771-6741-894C-CCDCE9A632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303"/>
              <a:ext cx="275240" cy="23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P3</a:t>
              </a:r>
            </a:p>
          </p:txBody>
        </p:sp>
      </p:grpSp>
      <p:grpSp>
        <p:nvGrpSpPr>
          <p:cNvPr id="106" name="Group 66">
            <a:extLst>
              <a:ext uri="{FF2B5EF4-FFF2-40B4-BE49-F238E27FC236}">
                <a16:creationId xmlns:a16="http://schemas.microsoft.com/office/drawing/2014/main" id="{56D17ACC-D489-224A-9C24-3F1D8EBB0683}"/>
              </a:ext>
            </a:extLst>
          </p:cNvPr>
          <p:cNvGrpSpPr>
            <a:grpSpLocks/>
          </p:cNvGrpSpPr>
          <p:nvPr/>
        </p:nvGrpSpPr>
        <p:grpSpPr bwMode="auto">
          <a:xfrm>
            <a:off x="5462588" y="2409825"/>
            <a:ext cx="611187" cy="254000"/>
            <a:chOff x="3353908" y="2980303"/>
            <a:chExt cx="658184" cy="274638"/>
          </a:xfrm>
        </p:grpSpPr>
        <p:sp>
          <p:nvSpPr>
            <p:cNvPr id="30781" name="Rectangle 33">
              <a:extLst>
                <a:ext uri="{FF2B5EF4-FFF2-40B4-BE49-F238E27FC236}">
                  <a16:creationId xmlns:a16="http://schemas.microsoft.com/office/drawing/2014/main" id="{CA48692D-46CF-CC4D-8AE5-442550DEC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30782" name="Rectangle 218">
              <a:extLst>
                <a:ext uri="{FF2B5EF4-FFF2-40B4-BE49-F238E27FC236}">
                  <a16:creationId xmlns:a16="http://schemas.microsoft.com/office/drawing/2014/main" id="{6BFF199A-DD53-D14A-8393-FDD87025B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CC0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sysDash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30783" name="TextBox 107">
              <a:extLst>
                <a:ext uri="{FF2B5EF4-FFF2-40B4-BE49-F238E27FC236}">
                  <a16:creationId xmlns:a16="http://schemas.microsoft.com/office/drawing/2014/main" id="{4181081C-6EC1-064F-A252-CC129FA2D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P1</a:t>
              </a:r>
            </a:p>
          </p:txBody>
        </p:sp>
      </p:grpSp>
      <p:sp>
        <p:nvSpPr>
          <p:cNvPr id="30736" name="Right Arrow 115">
            <a:extLst>
              <a:ext uri="{FF2B5EF4-FFF2-40B4-BE49-F238E27FC236}">
                <a16:creationId xmlns:a16="http://schemas.microsoft.com/office/drawing/2014/main" id="{F4EB9753-9B7E-F241-840C-5134F913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033713"/>
            <a:ext cx="6096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B4B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614C3F-3357-9F4C-9CEA-F69C117E5521}"/>
              </a:ext>
            </a:extLst>
          </p:cNvPr>
          <p:cNvSpPr txBox="1"/>
          <p:nvPr/>
        </p:nvSpPr>
        <p:spPr bwMode="auto">
          <a:xfrm>
            <a:off x="1652588" y="1447800"/>
            <a:ext cx="1090612" cy="485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3200">
                <a:solidFill>
                  <a:srgbClr val="4B4B4B"/>
                </a:solidFill>
                <a:latin typeface="Museo Sans 700" pitchFamily="50" charset="0"/>
              </a:defRPr>
            </a:lvl1pPr>
          </a:lstStyle>
          <a:p>
            <a:pPr>
              <a:defRPr/>
            </a:pPr>
            <a:r>
              <a:rPr lang="en-US" u="none" dirty="0">
                <a:solidFill>
                  <a:schemeClr val="tx1"/>
                </a:solidFill>
                <a:latin typeface="+mj-lt"/>
                <a:ea typeface="ＭＳ Ｐゴシック"/>
                <a:cs typeface="ＭＳ Ｐゴシック"/>
              </a:rPr>
              <a:t>Table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B86BB34-4A2E-5848-A9F8-770B5D82276C}"/>
              </a:ext>
            </a:extLst>
          </p:cNvPr>
          <p:cNvSpPr txBox="1"/>
          <p:nvPr/>
        </p:nvSpPr>
        <p:spPr bwMode="auto">
          <a:xfrm>
            <a:off x="5745163" y="1447800"/>
            <a:ext cx="1757362" cy="485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3200">
                <a:solidFill>
                  <a:srgbClr val="4B4B4B"/>
                </a:solidFill>
                <a:latin typeface="Museo Sans 700" pitchFamily="50" charset="0"/>
              </a:defRPr>
            </a:lvl1pPr>
          </a:lstStyle>
          <a:p>
            <a:pPr>
              <a:defRPr/>
            </a:pPr>
            <a:r>
              <a:rPr lang="en-US" u="none" dirty="0">
                <a:solidFill>
                  <a:schemeClr val="tx1"/>
                </a:solidFill>
                <a:latin typeface="+mj-lt"/>
                <a:ea typeface="ＭＳ Ｐゴシック"/>
                <a:cs typeface="ＭＳ Ｐゴシック"/>
              </a:rPr>
              <a:t>Partitions</a:t>
            </a:r>
          </a:p>
        </p:txBody>
      </p:sp>
      <p:sp>
        <p:nvSpPr>
          <p:cNvPr id="30739" name="TextBox 141">
            <a:extLst>
              <a:ext uri="{FF2B5EF4-FFF2-40B4-BE49-F238E27FC236}">
                <a16:creationId xmlns:a16="http://schemas.microsoft.com/office/drawing/2014/main" id="{B935B865-F0F6-4745-BB31-D2C8E96D0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2371725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u="none"/>
              <a:t>Tuple1</a:t>
            </a:r>
          </a:p>
        </p:txBody>
      </p:sp>
      <p:sp>
        <p:nvSpPr>
          <p:cNvPr id="30740" name="TextBox 142">
            <a:extLst>
              <a:ext uri="{FF2B5EF4-FFF2-40B4-BE49-F238E27FC236}">
                <a16:creationId xmlns:a16="http://schemas.microsoft.com/office/drawing/2014/main" id="{27422204-644E-A541-99EF-5875A5BB4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2751138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u="none"/>
              <a:t>Tuple2</a:t>
            </a:r>
          </a:p>
        </p:txBody>
      </p:sp>
      <p:sp>
        <p:nvSpPr>
          <p:cNvPr id="30741" name="TextBox 143">
            <a:extLst>
              <a:ext uri="{FF2B5EF4-FFF2-40B4-BE49-F238E27FC236}">
                <a16:creationId xmlns:a16="http://schemas.microsoft.com/office/drawing/2014/main" id="{A6C160D9-C77C-934F-9030-3749061E5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3141663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u="none"/>
              <a:t>Tuple3</a:t>
            </a:r>
          </a:p>
        </p:txBody>
      </p:sp>
      <p:sp>
        <p:nvSpPr>
          <p:cNvPr id="30742" name="TextBox 144">
            <a:extLst>
              <a:ext uri="{FF2B5EF4-FFF2-40B4-BE49-F238E27FC236}">
                <a16:creationId xmlns:a16="http://schemas.microsoft.com/office/drawing/2014/main" id="{1E2788AA-AF7B-2443-9E41-DDAD48265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3513138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u="none"/>
              <a:t>Tuple4</a:t>
            </a:r>
          </a:p>
        </p:txBody>
      </p:sp>
      <p:sp>
        <p:nvSpPr>
          <p:cNvPr id="30743" name="TextBox 145">
            <a:extLst>
              <a:ext uri="{FF2B5EF4-FFF2-40B4-BE49-F238E27FC236}">
                <a16:creationId xmlns:a16="http://schemas.microsoft.com/office/drawing/2014/main" id="{85F8AA2C-C868-F64A-903B-01BC67524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3911600"/>
            <a:ext cx="68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u="none"/>
              <a:t>Tuple5</a:t>
            </a:r>
          </a:p>
        </p:txBody>
      </p:sp>
      <p:grpSp>
        <p:nvGrpSpPr>
          <p:cNvPr id="30744" name="Group 156">
            <a:extLst>
              <a:ext uri="{FF2B5EF4-FFF2-40B4-BE49-F238E27FC236}">
                <a16:creationId xmlns:a16="http://schemas.microsoft.com/office/drawing/2014/main" id="{7925C8E2-9EA5-164D-B263-4489339C5974}"/>
              </a:ext>
            </a:extLst>
          </p:cNvPr>
          <p:cNvGrpSpPr>
            <a:grpSpLocks/>
          </p:cNvGrpSpPr>
          <p:nvPr/>
        </p:nvGrpSpPr>
        <p:grpSpPr bwMode="auto">
          <a:xfrm>
            <a:off x="1203325" y="2355850"/>
            <a:ext cx="2149475" cy="338138"/>
            <a:chOff x="1203828" y="2708374"/>
            <a:chExt cx="1988056" cy="337682"/>
          </a:xfrm>
        </p:grpSpPr>
        <p:sp>
          <p:nvSpPr>
            <p:cNvPr id="30776" name="Rectangle 120">
              <a:extLst>
                <a:ext uri="{FF2B5EF4-FFF2-40B4-BE49-F238E27FC236}">
                  <a16:creationId xmlns:a16="http://schemas.microsoft.com/office/drawing/2014/main" id="{82E051CB-6347-2C42-864E-E9A85BA30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28" y="2708374"/>
              <a:ext cx="1988056" cy="33768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cxnSp>
          <p:nvCxnSpPr>
            <p:cNvPr id="30777" name="Straight Connector 122">
              <a:extLst>
                <a:ext uri="{FF2B5EF4-FFF2-40B4-BE49-F238E27FC236}">
                  <a16:creationId xmlns:a16="http://schemas.microsoft.com/office/drawing/2014/main" id="{34EC7C87-5575-A149-A1C6-BC0034C17CD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24000" y="27083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78" name="Straight Connector 123">
              <a:extLst>
                <a:ext uri="{FF2B5EF4-FFF2-40B4-BE49-F238E27FC236}">
                  <a16:creationId xmlns:a16="http://schemas.microsoft.com/office/drawing/2014/main" id="{BFC17F3F-9DCD-1B4C-AC62-166EBA7C68E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3600" y="27083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79" name="Straight Connector 146">
              <a:extLst>
                <a:ext uri="{FF2B5EF4-FFF2-40B4-BE49-F238E27FC236}">
                  <a16:creationId xmlns:a16="http://schemas.microsoft.com/office/drawing/2014/main" id="{1D22B137-F2D6-5F47-8AEC-54252ED06A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14600" y="27083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80" name="Straight Connector 151">
              <a:extLst>
                <a:ext uri="{FF2B5EF4-FFF2-40B4-BE49-F238E27FC236}">
                  <a16:creationId xmlns:a16="http://schemas.microsoft.com/office/drawing/2014/main" id="{FA553B25-3338-084A-A511-382C24D98C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95600" y="27083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745" name="Group 157">
            <a:extLst>
              <a:ext uri="{FF2B5EF4-FFF2-40B4-BE49-F238E27FC236}">
                <a16:creationId xmlns:a16="http://schemas.microsoft.com/office/drawing/2014/main" id="{3D6C1B10-91DB-D446-B969-A700D4DCC8B3}"/>
              </a:ext>
            </a:extLst>
          </p:cNvPr>
          <p:cNvGrpSpPr>
            <a:grpSpLocks/>
          </p:cNvGrpSpPr>
          <p:nvPr/>
        </p:nvGrpSpPr>
        <p:grpSpPr bwMode="auto">
          <a:xfrm>
            <a:off x="1203325" y="2736850"/>
            <a:ext cx="2149475" cy="338138"/>
            <a:chOff x="1203828" y="3051274"/>
            <a:chExt cx="1988056" cy="337682"/>
          </a:xfrm>
        </p:grpSpPr>
        <p:sp>
          <p:nvSpPr>
            <p:cNvPr id="30771" name="Rectangle 126">
              <a:extLst>
                <a:ext uri="{FF2B5EF4-FFF2-40B4-BE49-F238E27FC236}">
                  <a16:creationId xmlns:a16="http://schemas.microsoft.com/office/drawing/2014/main" id="{11354D1C-41C7-834E-8253-31585CB93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28" y="3051274"/>
              <a:ext cx="1988056" cy="33768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cxnSp>
          <p:nvCxnSpPr>
            <p:cNvPr id="30772" name="Straight Connector 127">
              <a:extLst>
                <a:ext uri="{FF2B5EF4-FFF2-40B4-BE49-F238E27FC236}">
                  <a16:creationId xmlns:a16="http://schemas.microsoft.com/office/drawing/2014/main" id="{59F31B91-FB43-3B44-9AED-D74DFC1A292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24000" y="30512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73" name="Straight Connector 128">
              <a:extLst>
                <a:ext uri="{FF2B5EF4-FFF2-40B4-BE49-F238E27FC236}">
                  <a16:creationId xmlns:a16="http://schemas.microsoft.com/office/drawing/2014/main" id="{232E8815-EA88-C741-917B-F37FCE4C1E5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3600" y="30512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74" name="Straight Connector 147">
              <a:extLst>
                <a:ext uri="{FF2B5EF4-FFF2-40B4-BE49-F238E27FC236}">
                  <a16:creationId xmlns:a16="http://schemas.microsoft.com/office/drawing/2014/main" id="{FF1819D8-3E82-B545-98FD-DB93A88A20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14600" y="30512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75" name="Straight Connector 152">
              <a:extLst>
                <a:ext uri="{FF2B5EF4-FFF2-40B4-BE49-F238E27FC236}">
                  <a16:creationId xmlns:a16="http://schemas.microsoft.com/office/drawing/2014/main" id="{5A13C330-1740-8843-BF99-BBA68776E6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95600" y="30512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746" name="Group 158">
            <a:extLst>
              <a:ext uri="{FF2B5EF4-FFF2-40B4-BE49-F238E27FC236}">
                <a16:creationId xmlns:a16="http://schemas.microsoft.com/office/drawing/2014/main" id="{7143B4B0-FCE7-3E40-A123-358774C3B5D2}"/>
              </a:ext>
            </a:extLst>
          </p:cNvPr>
          <p:cNvGrpSpPr>
            <a:grpSpLocks/>
          </p:cNvGrpSpPr>
          <p:nvPr/>
        </p:nvGrpSpPr>
        <p:grpSpPr bwMode="auto">
          <a:xfrm>
            <a:off x="1203325" y="3117850"/>
            <a:ext cx="2149475" cy="338138"/>
            <a:chOff x="1203828" y="3394174"/>
            <a:chExt cx="1988056" cy="337682"/>
          </a:xfrm>
        </p:grpSpPr>
        <p:sp>
          <p:nvSpPr>
            <p:cNvPr id="30766" name="Rectangle 130">
              <a:extLst>
                <a:ext uri="{FF2B5EF4-FFF2-40B4-BE49-F238E27FC236}">
                  <a16:creationId xmlns:a16="http://schemas.microsoft.com/office/drawing/2014/main" id="{5D4D8AE7-B19B-A145-BEC5-728F602CA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28" y="3394174"/>
              <a:ext cx="1988056" cy="33768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cxnSp>
          <p:nvCxnSpPr>
            <p:cNvPr id="30767" name="Straight Connector 131">
              <a:extLst>
                <a:ext uri="{FF2B5EF4-FFF2-40B4-BE49-F238E27FC236}">
                  <a16:creationId xmlns:a16="http://schemas.microsoft.com/office/drawing/2014/main" id="{9D93850F-B7DF-6446-AD7D-2F6B7C2ADB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24000" y="33941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68" name="Straight Connector 132">
              <a:extLst>
                <a:ext uri="{FF2B5EF4-FFF2-40B4-BE49-F238E27FC236}">
                  <a16:creationId xmlns:a16="http://schemas.microsoft.com/office/drawing/2014/main" id="{B7531834-A57C-894E-B92E-B94E97C68B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3600" y="33941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69" name="Straight Connector 148">
              <a:extLst>
                <a:ext uri="{FF2B5EF4-FFF2-40B4-BE49-F238E27FC236}">
                  <a16:creationId xmlns:a16="http://schemas.microsoft.com/office/drawing/2014/main" id="{B5D1B7F3-4B73-3B47-97A1-AE89673FBE8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14600" y="33941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70" name="Straight Connector 153">
              <a:extLst>
                <a:ext uri="{FF2B5EF4-FFF2-40B4-BE49-F238E27FC236}">
                  <a16:creationId xmlns:a16="http://schemas.microsoft.com/office/drawing/2014/main" id="{03C33D08-E315-6248-900C-F64665881D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95600" y="33941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747" name="Group 159">
            <a:extLst>
              <a:ext uri="{FF2B5EF4-FFF2-40B4-BE49-F238E27FC236}">
                <a16:creationId xmlns:a16="http://schemas.microsoft.com/office/drawing/2014/main" id="{F755FF8D-528C-034B-B7AF-04C20F11C697}"/>
              </a:ext>
            </a:extLst>
          </p:cNvPr>
          <p:cNvGrpSpPr>
            <a:grpSpLocks/>
          </p:cNvGrpSpPr>
          <p:nvPr/>
        </p:nvGrpSpPr>
        <p:grpSpPr bwMode="auto">
          <a:xfrm>
            <a:off x="1203325" y="3498850"/>
            <a:ext cx="2149475" cy="338138"/>
            <a:chOff x="1203828" y="3737074"/>
            <a:chExt cx="1988056" cy="337682"/>
          </a:xfrm>
        </p:grpSpPr>
        <p:sp>
          <p:nvSpPr>
            <p:cNvPr id="30761" name="Rectangle 134">
              <a:extLst>
                <a:ext uri="{FF2B5EF4-FFF2-40B4-BE49-F238E27FC236}">
                  <a16:creationId xmlns:a16="http://schemas.microsoft.com/office/drawing/2014/main" id="{1FFD31AE-B0A3-A147-8C06-5739E61DF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28" y="3737074"/>
              <a:ext cx="1988056" cy="33768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cxnSp>
          <p:nvCxnSpPr>
            <p:cNvPr id="30762" name="Straight Connector 135">
              <a:extLst>
                <a:ext uri="{FF2B5EF4-FFF2-40B4-BE49-F238E27FC236}">
                  <a16:creationId xmlns:a16="http://schemas.microsoft.com/office/drawing/2014/main" id="{7D537011-1DDB-BA42-ABFD-DE7E73C049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24000" y="37370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63" name="Straight Connector 136">
              <a:extLst>
                <a:ext uri="{FF2B5EF4-FFF2-40B4-BE49-F238E27FC236}">
                  <a16:creationId xmlns:a16="http://schemas.microsoft.com/office/drawing/2014/main" id="{82FC9E75-DF97-AF4B-B596-DEC3E21087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3600" y="37370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64" name="Straight Connector 149">
              <a:extLst>
                <a:ext uri="{FF2B5EF4-FFF2-40B4-BE49-F238E27FC236}">
                  <a16:creationId xmlns:a16="http://schemas.microsoft.com/office/drawing/2014/main" id="{9B6F21E8-8D33-024B-9F4F-20292DDDA4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14600" y="37370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65" name="Straight Connector 154">
              <a:extLst>
                <a:ext uri="{FF2B5EF4-FFF2-40B4-BE49-F238E27FC236}">
                  <a16:creationId xmlns:a16="http://schemas.microsoft.com/office/drawing/2014/main" id="{C749B964-D6DC-204F-83BE-887E34FB838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95600" y="3737074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748" name="Group 160">
            <a:extLst>
              <a:ext uri="{FF2B5EF4-FFF2-40B4-BE49-F238E27FC236}">
                <a16:creationId xmlns:a16="http://schemas.microsoft.com/office/drawing/2014/main" id="{8E7D5E75-FD9B-B341-A8C9-CD0A233617A0}"/>
              </a:ext>
            </a:extLst>
          </p:cNvPr>
          <p:cNvGrpSpPr>
            <a:grpSpLocks/>
          </p:cNvGrpSpPr>
          <p:nvPr/>
        </p:nvGrpSpPr>
        <p:grpSpPr bwMode="auto">
          <a:xfrm>
            <a:off x="1203325" y="3871913"/>
            <a:ext cx="2149475" cy="336550"/>
            <a:chOff x="1203828" y="4070738"/>
            <a:chExt cx="1988056" cy="337682"/>
          </a:xfrm>
        </p:grpSpPr>
        <p:sp>
          <p:nvSpPr>
            <p:cNvPr id="30756" name="Rectangle 138">
              <a:extLst>
                <a:ext uri="{FF2B5EF4-FFF2-40B4-BE49-F238E27FC236}">
                  <a16:creationId xmlns:a16="http://schemas.microsoft.com/office/drawing/2014/main" id="{7F76C9F7-3FC6-324B-A343-3D68DCBD8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28" y="4070738"/>
              <a:ext cx="1988056" cy="33768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cxnSp>
          <p:nvCxnSpPr>
            <p:cNvPr id="30757" name="Straight Connector 139">
              <a:extLst>
                <a:ext uri="{FF2B5EF4-FFF2-40B4-BE49-F238E27FC236}">
                  <a16:creationId xmlns:a16="http://schemas.microsoft.com/office/drawing/2014/main" id="{F96707A5-79E1-804E-8738-E92B0D1660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24000" y="4070738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58" name="Straight Connector 140">
              <a:extLst>
                <a:ext uri="{FF2B5EF4-FFF2-40B4-BE49-F238E27FC236}">
                  <a16:creationId xmlns:a16="http://schemas.microsoft.com/office/drawing/2014/main" id="{746714C2-2F91-7F42-87BC-4EA3ED0208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33600" y="4070738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59" name="Straight Connector 150">
              <a:extLst>
                <a:ext uri="{FF2B5EF4-FFF2-40B4-BE49-F238E27FC236}">
                  <a16:creationId xmlns:a16="http://schemas.microsoft.com/office/drawing/2014/main" id="{BDC7D35C-E227-1942-9D96-654845169C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14600" y="4070738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60" name="Straight Connector 155">
              <a:extLst>
                <a:ext uri="{FF2B5EF4-FFF2-40B4-BE49-F238E27FC236}">
                  <a16:creationId xmlns:a16="http://schemas.microsoft.com/office/drawing/2014/main" id="{88956DC6-C5BE-0D46-BDB3-1FFAE3B836D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95600" y="4070738"/>
              <a:ext cx="0" cy="3376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F5D9E79D-596D-7D40-B3FA-391036E9C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2360613"/>
            <a:ext cx="423862" cy="1846262"/>
          </a:xfrm>
          <a:prstGeom prst="rect">
            <a:avLst/>
          </a:prstGeom>
          <a:solidFill>
            <a:srgbClr val="00B0F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 u="none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DADEADB-3356-CF4F-A834-D7D4B485C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2075" y="2360613"/>
            <a:ext cx="406400" cy="1846262"/>
          </a:xfrm>
          <a:prstGeom prst="rect">
            <a:avLst/>
          </a:prstGeom>
          <a:solidFill>
            <a:srgbClr val="7030A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 u="none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152EFD7-C8E7-7C4B-8307-EFDAC5D93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475" y="2360613"/>
            <a:ext cx="307975" cy="1846262"/>
          </a:xfrm>
          <a:prstGeom prst="rect">
            <a:avLst/>
          </a:prstGeom>
          <a:solidFill>
            <a:srgbClr val="F79646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 u="none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6C0BAE-CE67-5E4F-A487-B44723AE6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850" y="2360613"/>
            <a:ext cx="336550" cy="1846262"/>
          </a:xfrm>
          <a:prstGeom prst="rect">
            <a:avLst/>
          </a:prstGeom>
          <a:solidFill>
            <a:srgbClr val="CC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sysDash"/>
                <a:round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 u="none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553B273-079D-6F44-8C7A-5B0B14AD5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0988" y="2360613"/>
            <a:ext cx="658812" cy="1846262"/>
          </a:xfrm>
          <a:prstGeom prst="rect">
            <a:avLst/>
          </a:prstGeom>
          <a:solidFill>
            <a:srgbClr val="00B05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 u="none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5854A32B-EF9F-634E-9559-15C6B9E08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3" y="5026025"/>
            <a:ext cx="4992687" cy="4937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600" b="1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SELECT </a:t>
            </a:r>
            <a:r>
              <a:rPr lang="en-US" sz="26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column </a:t>
            </a:r>
            <a:r>
              <a:rPr lang="en-US" sz="2600" b="1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 </a:t>
            </a:r>
            <a:r>
              <a:rPr lang="en-US" sz="26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table</a:t>
            </a:r>
          </a:p>
        </p:txBody>
      </p:sp>
      <p:sp>
        <p:nvSpPr>
          <p:cNvPr id="30755" name="TextBox 75">
            <a:extLst>
              <a:ext uri="{FF2B5EF4-FFF2-40B4-BE49-F238E27FC236}">
                <a16:creationId xmlns:a16="http://schemas.microsoft.com/office/drawing/2014/main" id="{E6C82819-08D9-694A-80BF-F8FC864A6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3" y="4659313"/>
            <a:ext cx="1682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b="1" u="none">
                <a:solidFill>
                  <a:srgbClr val="C00000"/>
                </a:solidFill>
              </a:rPr>
              <a:t>Ideal Query: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3842 0.2483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1" y="1240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96296E-6 L 0.51493 0.0817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47" y="407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36875 0.070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38" y="351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96296E-6 L 0.61111 -0.0960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56" y="-481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0.48177 -0.0960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80" y="-48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63" grpId="2" animBg="1"/>
      <p:bldP spid="75" grpId="0" animBg="1"/>
      <p:bldP spid="75" grpId="1" animBg="1"/>
      <p:bldP spid="75" grpId="2" animBg="1"/>
      <p:bldP spid="87" grpId="0" animBg="1"/>
      <p:bldP spid="87" grpId="1" animBg="1"/>
      <p:bldP spid="87" grpId="2" animBg="1"/>
      <p:bldP spid="39" grpId="0" animBg="1"/>
      <p:bldP spid="39" grpId="1" animBg="1"/>
      <p:bldP spid="39" grpId="2" animBg="1"/>
      <p:bldP spid="51" grpId="0" animBg="1"/>
      <p:bldP spid="51" grpId="1" animBg="1"/>
      <p:bldP spid="51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2A890F91-669D-3B4A-9126-1C70E7CB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Replication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08DA5215-CBEA-B94E-BD90-266C9FEB2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Partition Replication: 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Store a copy of an entire partition in multiple locations.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Master – Slave Replication</a:t>
            </a:r>
          </a:p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Table Replication: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Store an entire copy of a table in each partition.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Usually small, read-only tables.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The DBMS ensures that updates are propagated to all replicas in either case.</a:t>
            </a:r>
          </a:p>
        </p:txBody>
      </p:sp>
      <p:sp>
        <p:nvSpPr>
          <p:cNvPr id="31748" name="Date Placeholder 3">
            <a:extLst>
              <a:ext uri="{FF2B5EF4-FFF2-40B4-BE49-F238E27FC236}">
                <a16:creationId xmlns:a16="http://schemas.microsoft.com/office/drawing/2014/main" id="{F6D2096B-7A14-8841-90F2-02A9D93C370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31749" name="Footer Placeholder 4">
            <a:extLst>
              <a:ext uri="{FF2B5EF4-FFF2-40B4-BE49-F238E27FC236}">
                <a16:creationId xmlns:a16="http://schemas.microsoft.com/office/drawing/2014/main" id="{7AE7F570-2EB4-9742-8272-6A6DFA2D7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31750" name="Slide Number Placeholder 5">
            <a:extLst>
              <a:ext uri="{FF2B5EF4-FFF2-40B4-BE49-F238E27FC236}">
                <a16:creationId xmlns:a16="http://schemas.microsoft.com/office/drawing/2014/main" id="{C476125E-6513-3A40-80CE-260D611F7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4838B0DB-2C3C-2D48-90D6-D05B58117C6F}" type="slidenum">
              <a:rPr lang="en-US" altLang="en-US" sz="1400" u="none"/>
              <a:pPr/>
              <a:t>27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6">
            <a:extLst>
              <a:ext uri="{FF2B5EF4-FFF2-40B4-BE49-F238E27FC236}">
                <a16:creationId xmlns:a16="http://schemas.microsoft.com/office/drawing/2014/main" id="{6807F9EF-8978-4A4C-B6AF-E82157D80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Replication</a:t>
            </a:r>
          </a:p>
        </p:txBody>
      </p:sp>
      <p:sp>
        <p:nvSpPr>
          <p:cNvPr id="32771" name="Date Placeholder 3">
            <a:extLst>
              <a:ext uri="{FF2B5EF4-FFF2-40B4-BE49-F238E27FC236}">
                <a16:creationId xmlns:a16="http://schemas.microsoft.com/office/drawing/2014/main" id="{A5FE49DD-F6B4-8A4E-B224-4C4A05B555A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32772" name="Footer Placeholder 4">
            <a:extLst>
              <a:ext uri="{FF2B5EF4-FFF2-40B4-BE49-F238E27FC236}">
                <a16:creationId xmlns:a16="http://schemas.microsoft.com/office/drawing/2014/main" id="{B83D06B9-50A1-C044-B824-111295645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32773" name="Slide Number Placeholder 5">
            <a:extLst>
              <a:ext uri="{FF2B5EF4-FFF2-40B4-BE49-F238E27FC236}">
                <a16:creationId xmlns:a16="http://schemas.microsoft.com/office/drawing/2014/main" id="{1DA0838E-2DAD-F042-BAAF-370BA4F7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64DEF1DB-035C-1B40-8291-03F0DCD9124C}" type="slidenum">
              <a:rPr lang="en-US" altLang="en-US" sz="1400" u="none"/>
              <a:pPr/>
              <a:t>28</a:t>
            </a:fld>
            <a:endParaRPr lang="en-US" altLang="en-US" sz="1400" u="none"/>
          </a:p>
        </p:txBody>
      </p:sp>
      <p:grpSp>
        <p:nvGrpSpPr>
          <p:cNvPr id="32774" name="Group 106">
            <a:extLst>
              <a:ext uri="{FF2B5EF4-FFF2-40B4-BE49-F238E27FC236}">
                <a16:creationId xmlns:a16="http://schemas.microsoft.com/office/drawing/2014/main" id="{A75FA1FF-7473-CF4D-9D0D-7501149F175D}"/>
              </a:ext>
            </a:extLst>
          </p:cNvPr>
          <p:cNvGrpSpPr>
            <a:grpSpLocks/>
          </p:cNvGrpSpPr>
          <p:nvPr/>
        </p:nvGrpSpPr>
        <p:grpSpPr bwMode="auto">
          <a:xfrm>
            <a:off x="369888" y="1219200"/>
            <a:ext cx="4016375" cy="4800600"/>
            <a:chOff x="609600" y="1295400"/>
            <a:chExt cx="4016820" cy="48006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DC5BC4-81BD-0743-86D9-110661287C45}"/>
                </a:ext>
              </a:extLst>
            </p:cNvPr>
            <p:cNvSpPr txBox="1"/>
            <p:nvPr/>
          </p:nvSpPr>
          <p:spPr bwMode="auto">
            <a:xfrm>
              <a:off x="822349" y="1295400"/>
              <a:ext cx="3591323" cy="485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3200">
                  <a:solidFill>
                    <a:srgbClr val="4B4B4B"/>
                  </a:solidFill>
                  <a:latin typeface="Museo Sans 700" pitchFamily="50" charset="0"/>
                </a:defRPr>
              </a:lvl1pPr>
            </a:lstStyle>
            <a:p>
              <a:pPr>
                <a:defRPr/>
              </a:pPr>
              <a:r>
                <a:rPr lang="en-US" u="none" dirty="0">
                  <a:solidFill>
                    <a:schemeClr val="tx1"/>
                  </a:solidFill>
                  <a:latin typeface="+mj-lt"/>
                  <a:ea typeface="ＭＳ Ｐゴシック"/>
                  <a:cs typeface="ＭＳ Ｐゴシック"/>
                </a:rPr>
                <a:t>Partition Replication</a:t>
              </a:r>
            </a:p>
          </p:txBody>
        </p:sp>
        <p:sp>
          <p:nvSpPr>
            <p:cNvPr id="15" name="Rounded Rectangle 22">
              <a:extLst>
                <a:ext uri="{FF2B5EF4-FFF2-40B4-BE49-F238E27FC236}">
                  <a16:creationId xmlns:a16="http://schemas.microsoft.com/office/drawing/2014/main" id="{0CA17FBB-CA4E-544E-84B4-44355E2DA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1781175"/>
              <a:ext cx="4016820" cy="4314825"/>
            </a:xfrm>
            <a:prstGeom prst="roundRect">
              <a:avLst>
                <a:gd name="adj" fmla="val 5600"/>
              </a:avLst>
            </a:prstGeom>
            <a:noFill/>
            <a:ln w="9525" algn="ctr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u="none" kern="0">
                <a:solidFill>
                  <a:sysClr val="windowText" lastClr="000000"/>
                </a:solidFill>
                <a:latin typeface="Times New Roman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2790" name="Rectangle 33">
              <a:extLst>
                <a:ext uri="{FF2B5EF4-FFF2-40B4-BE49-F238E27FC236}">
                  <a16:creationId xmlns:a16="http://schemas.microsoft.com/office/drawing/2014/main" id="{AE43CB6A-8345-DF40-9D23-112DD0B1E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277" y="2801938"/>
              <a:ext cx="611187" cy="2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grpSp>
          <p:nvGrpSpPr>
            <p:cNvPr id="32791" name="Group 29">
              <a:extLst>
                <a:ext uri="{FF2B5EF4-FFF2-40B4-BE49-F238E27FC236}">
                  <a16:creationId xmlns:a16="http://schemas.microsoft.com/office/drawing/2014/main" id="{84966AE9-7572-EF47-9C13-2AE4B602B9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7121" y="2352741"/>
              <a:ext cx="1131888" cy="990600"/>
              <a:chOff x="1230312" y="2462213"/>
              <a:chExt cx="1131888" cy="990600"/>
            </a:xfrm>
          </p:grpSpPr>
          <p:pic>
            <p:nvPicPr>
              <p:cNvPr id="8" name="Picture 7" descr="Database.png">
                <a:extLst>
                  <a:ext uri="{FF2B5EF4-FFF2-40B4-BE49-F238E27FC236}">
                    <a16:creationId xmlns:a16="http://schemas.microsoft.com/office/drawing/2014/main" id="{6EAF95F9-3A28-BE4A-BA81-F06D760F8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30065" y="2462147"/>
                <a:ext cx="1132013" cy="9906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818" name="Rectangle 218">
                <a:extLst>
                  <a:ext uri="{FF2B5EF4-FFF2-40B4-BE49-F238E27FC236}">
                    <a16:creationId xmlns:a16="http://schemas.microsoft.com/office/drawing/2014/main" id="{EE7CCFF0-B727-8142-8923-BB736CFF1B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1300" y="2801938"/>
                <a:ext cx="611187" cy="254000"/>
              </a:xfrm>
              <a:prstGeom prst="rect">
                <a:avLst/>
              </a:prstGeom>
              <a:solidFill>
                <a:srgbClr val="CC00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prstDash val="sysDash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2000" u="none">
                    <a:solidFill>
                      <a:srgbClr val="000000"/>
                    </a:solidFill>
                    <a:latin typeface="Museo Sans 700" pitchFamily="50" charset="0"/>
                  </a:rPr>
                  <a:t>P1</a:t>
                </a:r>
              </a:p>
            </p:txBody>
          </p:sp>
        </p:grpSp>
        <p:grpSp>
          <p:nvGrpSpPr>
            <p:cNvPr id="32792" name="Group 30">
              <a:extLst>
                <a:ext uri="{FF2B5EF4-FFF2-40B4-BE49-F238E27FC236}">
                  <a16:creationId xmlns:a16="http://schemas.microsoft.com/office/drawing/2014/main" id="{A7A85576-C338-2548-A489-B39B243ECD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57980" y="2057400"/>
              <a:ext cx="762000" cy="666883"/>
              <a:chOff x="1230312" y="2462213"/>
              <a:chExt cx="1131888" cy="990600"/>
            </a:xfrm>
          </p:grpSpPr>
          <p:pic>
            <p:nvPicPr>
              <p:cNvPr id="32" name="Picture 31" descr="Database.png">
                <a:extLst>
                  <a:ext uri="{FF2B5EF4-FFF2-40B4-BE49-F238E27FC236}">
                    <a16:creationId xmlns:a16="http://schemas.microsoft.com/office/drawing/2014/main" id="{8FD26A22-F313-DF47-BCDF-4D5B8775D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30108" y="2462213"/>
                <a:ext cx="1132013" cy="99040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816" name="Rectangle 218">
                <a:extLst>
                  <a:ext uri="{FF2B5EF4-FFF2-40B4-BE49-F238E27FC236}">
                    <a16:creationId xmlns:a16="http://schemas.microsoft.com/office/drawing/2014/main" id="{3FB19AA9-8009-854D-ABA9-C489F81AE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1300" y="2801938"/>
                <a:ext cx="611187" cy="254000"/>
              </a:xfrm>
              <a:prstGeom prst="rect">
                <a:avLst/>
              </a:prstGeom>
              <a:solidFill>
                <a:srgbClr val="CC00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prstDash val="sysDash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400" u="none">
                    <a:solidFill>
                      <a:srgbClr val="000000"/>
                    </a:solidFill>
                    <a:latin typeface="Museo Sans 700" pitchFamily="50" charset="0"/>
                  </a:rPr>
                  <a:t>P1</a:t>
                </a:r>
              </a:p>
            </p:txBody>
          </p:sp>
        </p:grpSp>
        <p:grpSp>
          <p:nvGrpSpPr>
            <p:cNvPr id="32793" name="Group 33">
              <a:extLst>
                <a:ext uri="{FF2B5EF4-FFF2-40B4-BE49-F238E27FC236}">
                  <a16:creationId xmlns:a16="http://schemas.microsoft.com/office/drawing/2014/main" id="{135A3902-B709-1F42-B087-9ACDDDB87A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57980" y="2971800"/>
              <a:ext cx="762000" cy="666883"/>
              <a:chOff x="1230312" y="2462213"/>
              <a:chExt cx="1131888" cy="990600"/>
            </a:xfrm>
          </p:grpSpPr>
          <p:pic>
            <p:nvPicPr>
              <p:cNvPr id="35" name="Picture 34" descr="Database.png">
                <a:extLst>
                  <a:ext uri="{FF2B5EF4-FFF2-40B4-BE49-F238E27FC236}">
                    <a16:creationId xmlns:a16="http://schemas.microsoft.com/office/drawing/2014/main" id="{A5ACD6DC-0D2A-0F4A-AAD6-1963D27FFD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30108" y="2462213"/>
                <a:ext cx="1132013" cy="99040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814" name="Rectangle 218">
                <a:extLst>
                  <a:ext uri="{FF2B5EF4-FFF2-40B4-BE49-F238E27FC236}">
                    <a16:creationId xmlns:a16="http://schemas.microsoft.com/office/drawing/2014/main" id="{E5003C02-2D2A-704F-82B9-B6A8EF626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1300" y="2801938"/>
                <a:ext cx="611187" cy="254000"/>
              </a:xfrm>
              <a:prstGeom prst="rect">
                <a:avLst/>
              </a:prstGeom>
              <a:solidFill>
                <a:srgbClr val="CC00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prstDash val="sysDash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400" u="none">
                    <a:solidFill>
                      <a:srgbClr val="000000"/>
                    </a:solidFill>
                    <a:latin typeface="Museo Sans 700" pitchFamily="50" charset="0"/>
                  </a:rPr>
                  <a:t>P1</a:t>
                </a:r>
              </a:p>
            </p:txBody>
          </p:sp>
        </p:grpSp>
        <p:grpSp>
          <p:nvGrpSpPr>
            <p:cNvPr id="32794" name="Group 67">
              <a:extLst>
                <a:ext uri="{FF2B5EF4-FFF2-40B4-BE49-F238E27FC236}">
                  <a16:creationId xmlns:a16="http://schemas.microsoft.com/office/drawing/2014/main" id="{E5683A5C-31A2-B74E-8C46-105E057D6B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7121" y="4429058"/>
              <a:ext cx="1131888" cy="990600"/>
              <a:chOff x="1353740" y="4105341"/>
              <a:chExt cx="1131888" cy="990600"/>
            </a:xfrm>
          </p:grpSpPr>
          <p:pic>
            <p:nvPicPr>
              <p:cNvPr id="66" name="Picture 65" descr="Database.png">
                <a:extLst>
                  <a:ext uri="{FF2B5EF4-FFF2-40B4-BE49-F238E27FC236}">
                    <a16:creationId xmlns:a16="http://schemas.microsoft.com/office/drawing/2014/main" id="{14A17EA7-F21E-1442-AC39-52C73B8C6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53493" y="4105408"/>
                <a:ext cx="1132013" cy="9906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812" name="Rectangle 218">
                <a:extLst>
                  <a:ext uri="{FF2B5EF4-FFF2-40B4-BE49-F238E27FC236}">
                    <a16:creationId xmlns:a16="http://schemas.microsoft.com/office/drawing/2014/main" id="{23CED032-FDAF-9E46-84A3-F6031BF5B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4728" y="4445066"/>
                <a:ext cx="611187" cy="254000"/>
              </a:xfrm>
              <a:prstGeom prst="rect">
                <a:avLst/>
              </a:prstGeom>
              <a:solidFill>
                <a:srgbClr val="00B05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prstDash val="sysDash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defTabSz="4572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 defTabSz="4572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 defTabSz="4572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 defTabSz="4572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 defTabSz="4572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en-US" sz="2000" u="none">
                    <a:solidFill>
                      <a:srgbClr val="000000"/>
                    </a:solidFill>
                    <a:latin typeface="Museo Sans 700" pitchFamily="50" charset="0"/>
                  </a:rPr>
                  <a:t>P2</a:t>
                </a:r>
              </a:p>
            </p:txBody>
          </p:sp>
        </p:grpSp>
        <p:grpSp>
          <p:nvGrpSpPr>
            <p:cNvPr id="32795" name="Group 68">
              <a:extLst>
                <a:ext uri="{FF2B5EF4-FFF2-40B4-BE49-F238E27FC236}">
                  <a16:creationId xmlns:a16="http://schemas.microsoft.com/office/drawing/2014/main" id="{A8A4368F-212E-8A4B-BDAF-BBD5B48363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57980" y="4133717"/>
              <a:ext cx="762000" cy="666883"/>
              <a:chOff x="3276600" y="3810000"/>
              <a:chExt cx="762000" cy="666883"/>
            </a:xfrm>
          </p:grpSpPr>
          <p:pic>
            <p:nvPicPr>
              <p:cNvPr id="64" name="Picture 63" descr="Database.png">
                <a:extLst>
                  <a:ext uri="{FF2B5EF4-FFF2-40B4-BE49-F238E27FC236}">
                    <a16:creationId xmlns:a16="http://schemas.microsoft.com/office/drawing/2014/main" id="{D1FB4AF9-FEF5-CA49-8504-C6D8CE5EC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76463" y="3810133"/>
                <a:ext cx="762084" cy="6667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810" name="Rectangle 218">
                <a:extLst>
                  <a:ext uri="{FF2B5EF4-FFF2-40B4-BE49-F238E27FC236}">
                    <a16:creationId xmlns:a16="http://schemas.microsoft.com/office/drawing/2014/main" id="{16464246-5A6D-5E43-A016-6E0DADAD8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5764" y="4038707"/>
                <a:ext cx="411458" cy="170996"/>
              </a:xfrm>
              <a:prstGeom prst="rect">
                <a:avLst/>
              </a:prstGeom>
              <a:solidFill>
                <a:srgbClr val="00B05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prstDash val="sysDash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defTabSz="4572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 defTabSz="4572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 defTabSz="4572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 defTabSz="4572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 defTabSz="4572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en-US" sz="1400" u="none">
                    <a:solidFill>
                      <a:srgbClr val="000000"/>
                    </a:solidFill>
                    <a:latin typeface="Museo Sans 700" pitchFamily="50" charset="0"/>
                  </a:rPr>
                  <a:t>P2</a:t>
                </a:r>
              </a:p>
            </p:txBody>
          </p:sp>
        </p:grpSp>
        <p:grpSp>
          <p:nvGrpSpPr>
            <p:cNvPr id="32796" name="Group 69">
              <a:extLst>
                <a:ext uri="{FF2B5EF4-FFF2-40B4-BE49-F238E27FC236}">
                  <a16:creationId xmlns:a16="http://schemas.microsoft.com/office/drawing/2014/main" id="{5FA8294F-0632-9F48-8517-8339FD66E9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57980" y="5048117"/>
              <a:ext cx="762000" cy="666883"/>
              <a:chOff x="3276600" y="4724400"/>
              <a:chExt cx="762000" cy="666883"/>
            </a:xfrm>
          </p:grpSpPr>
          <p:pic>
            <p:nvPicPr>
              <p:cNvPr id="62" name="Picture 61" descr="Database.png">
                <a:extLst>
                  <a:ext uri="{FF2B5EF4-FFF2-40B4-BE49-F238E27FC236}">
                    <a16:creationId xmlns:a16="http://schemas.microsoft.com/office/drawing/2014/main" id="{FC145D20-FCD8-7E4D-90BA-555008AFE6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76463" y="4724533"/>
                <a:ext cx="762084" cy="6667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808" name="Rectangle 218">
                <a:extLst>
                  <a:ext uri="{FF2B5EF4-FFF2-40B4-BE49-F238E27FC236}">
                    <a16:creationId xmlns:a16="http://schemas.microsoft.com/office/drawing/2014/main" id="{0B635028-9BE5-8845-879F-9BACFE838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5764" y="4953107"/>
                <a:ext cx="411458" cy="170996"/>
              </a:xfrm>
              <a:prstGeom prst="rect">
                <a:avLst/>
              </a:prstGeom>
              <a:solidFill>
                <a:srgbClr val="00B05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prstDash val="sysDash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defTabSz="4572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 defTabSz="4572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2pPr>
                <a:lvl3pPr marL="1143000" indent="-228600" defTabSz="4572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3pPr>
                <a:lvl4pPr marL="1600200" indent="-228600" defTabSz="4572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4pPr>
                <a:lvl5pPr marL="2057400" indent="-228600" defTabSz="457200" eaLnBrk="0" hangingPunct="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en-US" sz="1400" u="none">
                    <a:solidFill>
                      <a:srgbClr val="000000"/>
                    </a:solidFill>
                    <a:latin typeface="Museo Sans 700" pitchFamily="50" charset="0"/>
                  </a:rPr>
                  <a:t>P2</a:t>
                </a:r>
              </a:p>
            </p:txBody>
          </p:sp>
        </p:grpSp>
        <p:sp>
          <p:nvSpPr>
            <p:cNvPr id="32797" name="TextBox 71">
              <a:extLst>
                <a:ext uri="{FF2B5EF4-FFF2-40B4-BE49-F238E27FC236}">
                  <a16:creationId xmlns:a16="http://schemas.microsoft.com/office/drawing/2014/main" id="{EACEAA0B-7792-EE4F-89CD-3165C9BF0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000" y="3200400"/>
              <a:ext cx="118013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u="none"/>
                <a:t>Master</a:t>
              </a:r>
            </a:p>
          </p:txBody>
        </p:sp>
        <p:sp>
          <p:nvSpPr>
            <p:cNvPr id="32798" name="TextBox 72">
              <a:extLst>
                <a:ext uri="{FF2B5EF4-FFF2-40B4-BE49-F238E27FC236}">
                  <a16:creationId xmlns:a16="http://schemas.microsoft.com/office/drawing/2014/main" id="{3059E894-857A-7547-988B-1128E651C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2114" y="2590800"/>
              <a:ext cx="75373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000" u="none"/>
                <a:t>Slave</a:t>
              </a:r>
            </a:p>
          </p:txBody>
        </p:sp>
        <p:sp>
          <p:nvSpPr>
            <p:cNvPr id="32799" name="TextBox 73">
              <a:extLst>
                <a:ext uri="{FF2B5EF4-FFF2-40B4-BE49-F238E27FC236}">
                  <a16:creationId xmlns:a16="http://schemas.microsoft.com/office/drawing/2014/main" id="{0C37E137-A413-7347-B594-79C77DF35E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2114" y="3513393"/>
              <a:ext cx="75373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000" u="none"/>
                <a:t>Slave</a:t>
              </a:r>
            </a:p>
          </p:txBody>
        </p:sp>
        <p:sp>
          <p:nvSpPr>
            <p:cNvPr id="32800" name="TextBox 74">
              <a:extLst>
                <a:ext uri="{FF2B5EF4-FFF2-40B4-BE49-F238E27FC236}">
                  <a16:creationId xmlns:a16="http://schemas.microsoft.com/office/drawing/2014/main" id="{3EBE446C-4FE3-C64A-BF2C-809C43D18B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2114" y="4684397"/>
              <a:ext cx="75373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000" u="none"/>
                <a:t>Slave</a:t>
              </a:r>
            </a:p>
          </p:txBody>
        </p:sp>
        <p:sp>
          <p:nvSpPr>
            <p:cNvPr id="32801" name="TextBox 75">
              <a:extLst>
                <a:ext uri="{FF2B5EF4-FFF2-40B4-BE49-F238E27FC236}">
                  <a16:creationId xmlns:a16="http://schemas.microsoft.com/office/drawing/2014/main" id="{31C55371-A38A-5743-94BE-711CCC0447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2114" y="5606990"/>
              <a:ext cx="75373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000" u="none"/>
                <a:t>Slave</a:t>
              </a:r>
            </a:p>
          </p:txBody>
        </p:sp>
        <p:cxnSp>
          <p:nvCxnSpPr>
            <p:cNvPr id="32802" name="Elbow Connector 33">
              <a:extLst>
                <a:ext uri="{FF2B5EF4-FFF2-40B4-BE49-F238E27FC236}">
                  <a16:creationId xmlns:a16="http://schemas.microsoft.com/office/drawing/2014/main" id="{8AA2E528-6410-414D-8D40-BD4B5B4F6FFD}"/>
                </a:ext>
              </a:extLst>
            </p:cNvPr>
            <p:cNvCxnSpPr>
              <a:cxnSpLocks noChangeShapeType="1"/>
              <a:stCxn id="8" idx="3"/>
              <a:endCxn id="32" idx="1"/>
            </p:cNvCxnSpPr>
            <p:nvPr/>
          </p:nvCxnSpPr>
          <p:spPr bwMode="auto">
            <a:xfrm flipV="1">
              <a:off x="2299009" y="2390842"/>
              <a:ext cx="958971" cy="457199"/>
            </a:xfrm>
            <a:prstGeom prst="straightConnector1">
              <a:avLst/>
            </a:prstGeom>
            <a:noFill/>
            <a:ln w="50800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803" name="Elbow Connector 33">
              <a:extLst>
                <a:ext uri="{FF2B5EF4-FFF2-40B4-BE49-F238E27FC236}">
                  <a16:creationId xmlns:a16="http://schemas.microsoft.com/office/drawing/2014/main" id="{90A72FCE-E5EB-E345-B074-CC0FF1B19DC3}"/>
                </a:ext>
              </a:extLst>
            </p:cNvPr>
            <p:cNvCxnSpPr>
              <a:cxnSpLocks noChangeShapeType="1"/>
              <a:stCxn id="8" idx="3"/>
              <a:endCxn id="35" idx="1"/>
            </p:cNvCxnSpPr>
            <p:nvPr/>
          </p:nvCxnSpPr>
          <p:spPr bwMode="auto">
            <a:xfrm>
              <a:off x="2299009" y="2848041"/>
              <a:ext cx="958971" cy="457201"/>
            </a:xfrm>
            <a:prstGeom prst="straightConnector1">
              <a:avLst/>
            </a:prstGeom>
            <a:noFill/>
            <a:ln w="50800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804" name="Elbow Connector 33">
              <a:extLst>
                <a:ext uri="{FF2B5EF4-FFF2-40B4-BE49-F238E27FC236}">
                  <a16:creationId xmlns:a16="http://schemas.microsoft.com/office/drawing/2014/main" id="{E9EC67BA-AD5D-7B43-9425-5115712A7F9B}"/>
                </a:ext>
              </a:extLst>
            </p:cNvPr>
            <p:cNvCxnSpPr>
              <a:cxnSpLocks noChangeShapeType="1"/>
              <a:stCxn id="66" idx="3"/>
              <a:endCxn id="64" idx="1"/>
            </p:cNvCxnSpPr>
            <p:nvPr/>
          </p:nvCxnSpPr>
          <p:spPr bwMode="auto">
            <a:xfrm flipV="1">
              <a:off x="2299009" y="4467159"/>
              <a:ext cx="958971" cy="457199"/>
            </a:xfrm>
            <a:prstGeom prst="straightConnector1">
              <a:avLst/>
            </a:prstGeom>
            <a:noFill/>
            <a:ln w="50800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805" name="Elbow Connector 33">
              <a:extLst>
                <a:ext uri="{FF2B5EF4-FFF2-40B4-BE49-F238E27FC236}">
                  <a16:creationId xmlns:a16="http://schemas.microsoft.com/office/drawing/2014/main" id="{9F213B08-BD2D-8D4E-B5AE-B692E775CB24}"/>
                </a:ext>
              </a:extLst>
            </p:cNvPr>
            <p:cNvCxnSpPr>
              <a:cxnSpLocks noChangeShapeType="1"/>
              <a:stCxn id="66" idx="3"/>
              <a:endCxn id="62" idx="1"/>
            </p:cNvCxnSpPr>
            <p:nvPr/>
          </p:nvCxnSpPr>
          <p:spPr bwMode="auto">
            <a:xfrm>
              <a:off x="2299009" y="4924358"/>
              <a:ext cx="958971" cy="457201"/>
            </a:xfrm>
            <a:prstGeom prst="straightConnector1">
              <a:avLst/>
            </a:prstGeom>
            <a:noFill/>
            <a:ln w="50800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806" name="TextBox 88">
              <a:extLst>
                <a:ext uri="{FF2B5EF4-FFF2-40B4-BE49-F238E27FC236}">
                  <a16:creationId xmlns:a16="http://schemas.microsoft.com/office/drawing/2014/main" id="{512866C3-FB28-CC46-BC72-F2525FF32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000" y="5306080"/>
              <a:ext cx="118013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u="none"/>
                <a:t>Master</a:t>
              </a:r>
            </a:p>
          </p:txBody>
        </p:sp>
      </p:grpSp>
      <p:grpSp>
        <p:nvGrpSpPr>
          <p:cNvPr id="32775" name="Group 107">
            <a:extLst>
              <a:ext uri="{FF2B5EF4-FFF2-40B4-BE49-F238E27FC236}">
                <a16:creationId xmlns:a16="http://schemas.microsoft.com/office/drawing/2014/main" id="{7A07DEA1-C21A-8B47-B9E9-3ECEF47D9DD7}"/>
              </a:ext>
            </a:extLst>
          </p:cNvPr>
          <p:cNvGrpSpPr>
            <a:grpSpLocks/>
          </p:cNvGrpSpPr>
          <p:nvPr/>
        </p:nvGrpSpPr>
        <p:grpSpPr bwMode="auto">
          <a:xfrm>
            <a:off x="4757738" y="1219200"/>
            <a:ext cx="4016375" cy="4800600"/>
            <a:chOff x="4876800" y="1295400"/>
            <a:chExt cx="4016820" cy="48006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D21D67-BC5E-DD45-AF3D-5DC05C418A8E}"/>
                </a:ext>
              </a:extLst>
            </p:cNvPr>
            <p:cNvSpPr txBox="1"/>
            <p:nvPr/>
          </p:nvSpPr>
          <p:spPr bwMode="auto">
            <a:xfrm>
              <a:off x="5235615" y="1295400"/>
              <a:ext cx="3086442" cy="485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3200">
                  <a:solidFill>
                    <a:srgbClr val="4B4B4B"/>
                  </a:solidFill>
                  <a:latin typeface="Museo Sans 700" pitchFamily="50" charset="0"/>
                </a:defRPr>
              </a:lvl1pPr>
            </a:lstStyle>
            <a:p>
              <a:pPr>
                <a:defRPr/>
              </a:pPr>
              <a:r>
                <a:rPr lang="en-US" u="none" dirty="0">
                  <a:solidFill>
                    <a:schemeClr val="tx1"/>
                  </a:solidFill>
                  <a:latin typeface="+mj-lt"/>
                  <a:ea typeface="ＭＳ Ｐゴシック"/>
                  <a:cs typeface="ＭＳ Ｐゴシック"/>
                </a:rPr>
                <a:t>Table Replication</a:t>
              </a:r>
            </a:p>
          </p:txBody>
        </p:sp>
        <p:sp>
          <p:nvSpPr>
            <p:cNvPr id="16" name="Rounded Rectangle 22">
              <a:extLst>
                <a:ext uri="{FF2B5EF4-FFF2-40B4-BE49-F238E27FC236}">
                  <a16:creationId xmlns:a16="http://schemas.microsoft.com/office/drawing/2014/main" id="{EBC4FFFD-CE1B-EC45-9B6C-1828B9ED2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800" y="1781175"/>
              <a:ext cx="4016820" cy="4314825"/>
            </a:xfrm>
            <a:prstGeom prst="roundRect">
              <a:avLst>
                <a:gd name="adj" fmla="val 5600"/>
              </a:avLst>
            </a:prstGeom>
            <a:noFill/>
            <a:ln w="9525" algn="ctr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u="none" kern="0">
                <a:solidFill>
                  <a:sysClr val="windowText" lastClr="000000"/>
                </a:solidFill>
                <a:latin typeface="Times New Roman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2778" name="Rectangle 33">
              <a:extLst>
                <a:ext uri="{FF2B5EF4-FFF2-40B4-BE49-F238E27FC236}">
                  <a16:creationId xmlns:a16="http://schemas.microsoft.com/office/drawing/2014/main" id="{68C93E9A-D0A8-1641-B86A-205107B90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0474" y="2863643"/>
              <a:ext cx="726775" cy="302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pic>
          <p:nvPicPr>
            <p:cNvPr id="92" name="Picture 91" descr="Database.png">
              <a:extLst>
                <a:ext uri="{FF2B5EF4-FFF2-40B4-BE49-F238E27FC236}">
                  <a16:creationId xmlns:a16="http://schemas.microsoft.com/office/drawing/2014/main" id="{A2FD708F-7BA2-7749-935C-48A06A138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1538" y="2274888"/>
              <a:ext cx="1344761" cy="11779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780" name="Rectangle 218">
              <a:extLst>
                <a:ext uri="{FF2B5EF4-FFF2-40B4-BE49-F238E27FC236}">
                  <a16:creationId xmlns:a16="http://schemas.microsoft.com/office/drawing/2014/main" id="{2805F1EB-F9B0-2441-BD66-E385A6565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5014" y="2590800"/>
              <a:ext cx="726775" cy="302037"/>
            </a:xfrm>
            <a:prstGeom prst="rect">
              <a:avLst/>
            </a:prstGeom>
            <a:solidFill>
              <a:srgbClr val="CC0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sysDash"/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000" u="none">
                  <a:solidFill>
                    <a:srgbClr val="000000"/>
                  </a:solidFill>
                  <a:latin typeface="Museo Sans 700" pitchFamily="50" charset="0"/>
                </a:rPr>
                <a:t>P1</a:t>
              </a:r>
            </a:p>
          </p:txBody>
        </p:sp>
        <p:pic>
          <p:nvPicPr>
            <p:cNvPr id="95" name="Picture 94" descr="Database.png">
              <a:extLst>
                <a:ext uri="{FF2B5EF4-FFF2-40B4-BE49-F238E27FC236}">
                  <a16:creationId xmlns:a16="http://schemas.microsoft.com/office/drawing/2014/main" id="{243FAF4B-8E79-A340-AFD2-1DEED879B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1538" y="4164013"/>
              <a:ext cx="1344761" cy="11779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782" name="Rectangle 218">
              <a:extLst>
                <a:ext uri="{FF2B5EF4-FFF2-40B4-BE49-F238E27FC236}">
                  <a16:creationId xmlns:a16="http://schemas.microsoft.com/office/drawing/2014/main" id="{79B661E1-7EC1-314D-8C35-A24BF3F73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5014" y="4479720"/>
              <a:ext cx="726775" cy="302037"/>
            </a:xfrm>
            <a:prstGeom prst="rect">
              <a:avLst/>
            </a:prstGeom>
            <a:solidFill>
              <a:srgbClr val="00B05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sysDash"/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S" sz="2000" u="none">
                  <a:solidFill>
                    <a:srgbClr val="000000"/>
                  </a:solidFill>
                  <a:latin typeface="Museo Sans 700" pitchFamily="50" charset="0"/>
                </a:rPr>
                <a:t>P2</a:t>
              </a:r>
            </a:p>
          </p:txBody>
        </p:sp>
        <p:sp>
          <p:nvSpPr>
            <p:cNvPr id="99" name="Rectangle 218">
              <a:extLst>
                <a:ext uri="{FF2B5EF4-FFF2-40B4-BE49-F238E27FC236}">
                  <a16:creationId xmlns:a16="http://schemas.microsoft.com/office/drawing/2014/main" id="{29C241CF-8A09-9A49-806D-EED8D9DCB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1134" y="2946400"/>
              <a:ext cx="725568" cy="3016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algn="ctr">
              <a:solidFill>
                <a:srgbClr val="000000"/>
              </a:solidFill>
              <a:prstDash val="sysDash"/>
              <a:round/>
              <a:headEnd/>
              <a:tailEnd/>
            </a:ln>
          </p:spPr>
          <p:txBody>
            <a:bodyPr lIns="0" rIns="0" anchor="ctr"/>
            <a:lstStyle/>
            <a:p>
              <a:pPr algn="ctr">
                <a:defRPr/>
              </a:pPr>
              <a:r>
                <a:rPr lang="en-US" sz="1600" u="none" dirty="0">
                  <a:solidFill>
                    <a:srgbClr val="000000"/>
                  </a:solidFill>
                  <a:latin typeface="Museo Sans 700" pitchFamily="50" charset="0"/>
                  <a:ea typeface="ＭＳ Ｐゴシック" charset="-128"/>
                  <a:cs typeface="+mn-cs"/>
                </a:rPr>
                <a:t>Table</a:t>
              </a:r>
            </a:p>
          </p:txBody>
        </p:sp>
        <p:sp>
          <p:nvSpPr>
            <p:cNvPr id="100" name="Rectangle 218">
              <a:extLst>
                <a:ext uri="{FF2B5EF4-FFF2-40B4-BE49-F238E27FC236}">
                  <a16:creationId xmlns:a16="http://schemas.microsoft.com/office/drawing/2014/main" id="{32F7FA61-CA9A-E446-89DD-69C63824D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1134" y="4833938"/>
              <a:ext cx="725568" cy="3016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algn="ctr">
              <a:solidFill>
                <a:srgbClr val="000000"/>
              </a:solidFill>
              <a:prstDash val="sysDash"/>
              <a:round/>
              <a:headEnd/>
              <a:tailEnd/>
            </a:ln>
          </p:spPr>
          <p:txBody>
            <a:bodyPr lIns="0" rIns="0" anchor="ctr"/>
            <a:lstStyle/>
            <a:p>
              <a:pPr algn="ctr">
                <a:defRPr/>
              </a:pPr>
              <a:r>
                <a:rPr lang="en-US" sz="1600" u="none" dirty="0">
                  <a:solidFill>
                    <a:srgbClr val="000000"/>
                  </a:solidFill>
                  <a:latin typeface="Museo Sans 700" pitchFamily="50" charset="0"/>
                  <a:ea typeface="ＭＳ Ｐゴシック" charset="-128"/>
                  <a:cs typeface="+mn-cs"/>
                </a:rPr>
                <a:t>Table</a:t>
              </a:r>
            </a:p>
          </p:txBody>
        </p:sp>
        <p:sp>
          <p:nvSpPr>
            <p:cNvPr id="32785" name="TextBox 100">
              <a:extLst>
                <a:ext uri="{FF2B5EF4-FFF2-40B4-BE49-F238E27FC236}">
                  <a16:creationId xmlns:a16="http://schemas.microsoft.com/office/drawing/2014/main" id="{28BEE46B-01D0-014A-B117-425E3B7FD6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8148" y="3352800"/>
              <a:ext cx="123142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u="none"/>
                <a:t>Node 1</a:t>
              </a:r>
            </a:p>
          </p:txBody>
        </p:sp>
        <p:sp>
          <p:nvSpPr>
            <p:cNvPr id="32786" name="TextBox 101">
              <a:extLst>
                <a:ext uri="{FF2B5EF4-FFF2-40B4-BE49-F238E27FC236}">
                  <a16:creationId xmlns:a16="http://schemas.microsoft.com/office/drawing/2014/main" id="{4B0F7E90-42D3-1D49-B590-EA23FDB2A3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8148" y="5257800"/>
              <a:ext cx="123142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u="none"/>
                <a:t>Node 2</a:t>
              </a:r>
            </a:p>
          </p:txBody>
        </p:sp>
        <p:cxnSp>
          <p:nvCxnSpPr>
            <p:cNvPr id="32787" name="Curved Connector 103">
              <a:extLst>
                <a:ext uri="{FF2B5EF4-FFF2-40B4-BE49-F238E27FC236}">
                  <a16:creationId xmlns:a16="http://schemas.microsoft.com/office/drawing/2014/main" id="{66B4F76F-4773-384F-A3CD-8FC8700817CB}"/>
                </a:ext>
              </a:extLst>
            </p:cNvPr>
            <p:cNvCxnSpPr>
              <a:cxnSpLocks noChangeShapeType="1"/>
              <a:stCxn id="99" idx="3"/>
              <a:endCxn id="100" idx="3"/>
            </p:cNvCxnSpPr>
            <p:nvPr/>
          </p:nvCxnSpPr>
          <p:spPr bwMode="auto">
            <a:xfrm>
              <a:off x="7157249" y="3097665"/>
              <a:ext cx="12700" cy="1887210"/>
            </a:xfrm>
            <a:prstGeom prst="curvedConnector3">
              <a:avLst>
                <a:gd name="adj1" fmla="val 8300000"/>
              </a:avLst>
            </a:prstGeom>
            <a:noFill/>
            <a:ln w="50800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6423EBBC-793C-5748-9957-E23F513A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Data Transparency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DD91513D-3D22-CA40-B405-14D7A89EB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Users should not be required to know where data is physically located, how tables are partitioned or replicated.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 SQL query that works on a single-node DBMS should work the same on a distributed DBMS.</a:t>
            </a:r>
          </a:p>
        </p:txBody>
      </p:sp>
      <p:sp>
        <p:nvSpPr>
          <p:cNvPr id="33796" name="Date Placeholder 3">
            <a:extLst>
              <a:ext uri="{FF2B5EF4-FFF2-40B4-BE49-F238E27FC236}">
                <a16:creationId xmlns:a16="http://schemas.microsoft.com/office/drawing/2014/main" id="{CAF4996D-C00E-1646-9ECE-4AE826B21AE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33797" name="Footer Placeholder 4">
            <a:extLst>
              <a:ext uri="{FF2B5EF4-FFF2-40B4-BE49-F238E27FC236}">
                <a16:creationId xmlns:a16="http://schemas.microsoft.com/office/drawing/2014/main" id="{129D9E49-0023-0B48-AC15-6E124F99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33798" name="Slide Number Placeholder 5">
            <a:extLst>
              <a:ext uri="{FF2B5EF4-FFF2-40B4-BE49-F238E27FC236}">
                <a16:creationId xmlns:a16="http://schemas.microsoft.com/office/drawing/2014/main" id="{2FFEC1BF-5D0F-E04E-AE4E-EF41F65E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41FF97FD-1377-044A-B02D-29E76ADB6EFB}" type="slidenum">
              <a:rPr lang="en-US" altLang="en-US" sz="1400" u="none"/>
              <a:pPr/>
              <a:t>29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7">
            <a:extLst>
              <a:ext uri="{FF2B5EF4-FFF2-40B4-BE49-F238E27FC236}">
                <a16:creationId xmlns:a16="http://schemas.microsoft.com/office/drawing/2014/main" id="{DCCD08CB-09F0-BE45-A5CC-90DC4D40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SQL Server on Linux</a:t>
            </a:r>
          </a:p>
        </p:txBody>
      </p:sp>
      <p:sp>
        <p:nvSpPr>
          <p:cNvPr id="7171" name="Content Placeholder 8">
            <a:extLst>
              <a:ext uri="{FF2B5EF4-FFF2-40B4-BE49-F238E27FC236}">
                <a16:creationId xmlns:a16="http://schemas.microsoft.com/office/drawing/2014/main" id="{53FE3BC1-4FCD-3345-AF04-79532FB94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Microsoft has released first public binaries for SQL Server running for Linux.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This is awesome.</a:t>
            </a:r>
          </a:p>
        </p:txBody>
      </p:sp>
      <p:sp>
        <p:nvSpPr>
          <p:cNvPr id="7172" name="Date Placeholder 3">
            <a:extLst>
              <a:ext uri="{FF2B5EF4-FFF2-40B4-BE49-F238E27FC236}">
                <a16:creationId xmlns:a16="http://schemas.microsoft.com/office/drawing/2014/main" id="{85CCD987-CA43-9849-B71A-C1BF6714980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7173" name="Footer Placeholder 4">
            <a:extLst>
              <a:ext uri="{FF2B5EF4-FFF2-40B4-BE49-F238E27FC236}">
                <a16:creationId xmlns:a16="http://schemas.microsoft.com/office/drawing/2014/main" id="{03343535-D388-3341-839B-7D69C3BED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7174" name="Slide Number Placeholder 5">
            <a:extLst>
              <a:ext uri="{FF2B5EF4-FFF2-40B4-BE49-F238E27FC236}">
                <a16:creationId xmlns:a16="http://schemas.microsoft.com/office/drawing/2014/main" id="{DF74CF14-3864-8C4F-B991-8005EBA6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1A9669E9-E362-D649-9730-EC07D1FB1EA5}" type="slidenum">
              <a:rPr lang="en-US" altLang="en-US" sz="1400" u="none"/>
              <a:pPr/>
              <a:t>3</a:t>
            </a:fld>
            <a:endParaRPr lang="en-US" altLang="en-US" sz="1400" u="non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68C6BF-D647-204C-AB8A-1B0A1CD85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4775"/>
            <a:ext cx="9144000" cy="749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5">
            <a:extLst>
              <a:ext uri="{FF2B5EF4-FFF2-40B4-BE49-F238E27FC236}">
                <a16:creationId xmlns:a16="http://schemas.microsoft.com/office/drawing/2014/main" id="{C67F225B-C619-CD48-9763-E5A48B7E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Today’s Class</a:t>
            </a:r>
          </a:p>
        </p:txBody>
      </p:sp>
      <p:sp>
        <p:nvSpPr>
          <p:cNvPr id="22531" name="Content Placeholder 6">
            <a:extLst>
              <a:ext uri="{FF2B5EF4-FFF2-40B4-BE49-F238E27FC236}">
                <a16:creationId xmlns:a16="http://schemas.microsoft.com/office/drawing/2014/main" id="{B77972F4-DD57-304E-8CA2-F8C2D47D6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ea typeface="ＭＳ Ｐゴシック" charset="-128"/>
              </a:rPr>
              <a:t>Overview &amp; Background</a:t>
            </a:r>
          </a:p>
          <a:p>
            <a:pPr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ea typeface="ＭＳ Ｐゴシック" charset="-128"/>
              </a:rPr>
              <a:t>Design Issues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Distributed OLTP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Distributed OLAP</a:t>
            </a:r>
          </a:p>
        </p:txBody>
      </p:sp>
      <p:sp>
        <p:nvSpPr>
          <p:cNvPr id="34820" name="Date Placeholder 2">
            <a:extLst>
              <a:ext uri="{FF2B5EF4-FFF2-40B4-BE49-F238E27FC236}">
                <a16:creationId xmlns:a16="http://schemas.microsoft.com/office/drawing/2014/main" id="{7CF7BAAB-FF40-CC4D-A851-96F63A39F8B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34821" name="Footer Placeholder 3">
            <a:extLst>
              <a:ext uri="{FF2B5EF4-FFF2-40B4-BE49-F238E27FC236}">
                <a16:creationId xmlns:a16="http://schemas.microsoft.com/office/drawing/2014/main" id="{B56CCC5A-C439-1040-99AB-4F0D196A4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34822" name="Slide Number Placeholder 4">
            <a:extLst>
              <a:ext uri="{FF2B5EF4-FFF2-40B4-BE49-F238E27FC236}">
                <a16:creationId xmlns:a16="http://schemas.microsoft.com/office/drawing/2014/main" id="{81D18C06-EDB1-934D-961E-B0AB34F8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9A6ABEBD-6B2A-9A4E-971B-3DC3033F189D}" type="slidenum">
              <a:rPr lang="en-US" altLang="en-US" sz="1400" u="none"/>
              <a:pPr/>
              <a:t>30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D7379B20-0F04-8441-96FC-245C6A175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OLTP vs. OLAP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C1910773-7CB3-254A-8307-59EE8F629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On-line Transaction Processing: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Short-lived txns.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Small footprint.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Repetitive operations.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On-line Analytical Processing: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Long running queries.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Complex joins.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Exploratory queries.</a:t>
            </a:r>
          </a:p>
        </p:txBody>
      </p:sp>
      <p:sp>
        <p:nvSpPr>
          <p:cNvPr id="35844" name="Date Placeholder 3">
            <a:extLst>
              <a:ext uri="{FF2B5EF4-FFF2-40B4-BE49-F238E27FC236}">
                <a16:creationId xmlns:a16="http://schemas.microsoft.com/office/drawing/2014/main" id="{ECD74F23-7EA5-A94A-B2D9-36AA22B1B3C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35845" name="Footer Placeholder 4">
            <a:extLst>
              <a:ext uri="{FF2B5EF4-FFF2-40B4-BE49-F238E27FC236}">
                <a16:creationId xmlns:a16="http://schemas.microsoft.com/office/drawing/2014/main" id="{39B38DB3-1354-7B48-A85C-D56BC7D57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35846" name="Slide Number Placeholder 5">
            <a:extLst>
              <a:ext uri="{FF2B5EF4-FFF2-40B4-BE49-F238E27FC236}">
                <a16:creationId xmlns:a16="http://schemas.microsoft.com/office/drawing/2014/main" id="{D01E26EA-F489-374B-B964-36B404203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9E04D53D-CAC9-8841-BAC4-C8A55617BCD7}" type="slidenum">
              <a:rPr lang="en-US" altLang="en-US" sz="1400" u="none"/>
              <a:pPr/>
              <a:t>31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A197A365-2622-764A-965A-C45BCBBC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Distributed OLTP</a:t>
            </a:r>
          </a:p>
        </p:txBody>
      </p:sp>
      <p:sp>
        <p:nvSpPr>
          <p:cNvPr id="36867" name="Content Placeholder 1">
            <a:extLst>
              <a:ext uri="{FF2B5EF4-FFF2-40B4-BE49-F238E27FC236}">
                <a16:creationId xmlns:a16="http://schemas.microsoft.com/office/drawing/2014/main" id="{E7955C28-BEF6-EF49-B120-D70BD03EE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Execute txns on a distributed DBMS.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Used for user-facing applications: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Example: Credit card processing.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Key Challenges: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Consistency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Availability</a:t>
            </a:r>
          </a:p>
        </p:txBody>
      </p:sp>
      <p:sp>
        <p:nvSpPr>
          <p:cNvPr id="36868" name="Date Placeholder 2">
            <a:extLst>
              <a:ext uri="{FF2B5EF4-FFF2-40B4-BE49-F238E27FC236}">
                <a16:creationId xmlns:a16="http://schemas.microsoft.com/office/drawing/2014/main" id="{EAF51B3B-4FDD-0245-859C-D646E6FBFD5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36869" name="Footer Placeholder 3">
            <a:extLst>
              <a:ext uri="{FF2B5EF4-FFF2-40B4-BE49-F238E27FC236}">
                <a16:creationId xmlns:a16="http://schemas.microsoft.com/office/drawing/2014/main" id="{14C91905-6989-954B-A2F4-3639FE04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36870" name="Slide Number Placeholder 4">
            <a:extLst>
              <a:ext uri="{FF2B5EF4-FFF2-40B4-BE49-F238E27FC236}">
                <a16:creationId xmlns:a16="http://schemas.microsoft.com/office/drawing/2014/main" id="{292B3ABE-87B4-B74E-96A6-2AC5FA4C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AFE99AB5-FC40-E54F-8E0D-AC4B347611B7}" type="slidenum">
              <a:rPr lang="en-US" altLang="en-US" sz="1400" u="none"/>
              <a:pPr/>
              <a:t>32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C4D8607D-18F5-5F46-A424-05A3C0A5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Single-Node vs. Distributed Transactions</a:t>
            </a:r>
          </a:p>
        </p:txBody>
      </p:sp>
      <p:sp>
        <p:nvSpPr>
          <p:cNvPr id="37891" name="Content Placeholder 5">
            <a:extLst>
              <a:ext uri="{FF2B5EF4-FFF2-40B4-BE49-F238E27FC236}">
                <a16:creationId xmlns:a16="http://schemas.microsoft.com/office/drawing/2014/main" id="{F71451B8-D327-7345-B5C5-27A20FB5A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Single-node txns do not require the DBMS to coordinate behavior between nodes.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Distributed txns are any txn that involves more than one node.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Requires expensive coordination.</a:t>
            </a:r>
          </a:p>
        </p:txBody>
      </p:sp>
      <p:sp>
        <p:nvSpPr>
          <p:cNvPr id="37892" name="Date Placeholder 2">
            <a:extLst>
              <a:ext uri="{FF2B5EF4-FFF2-40B4-BE49-F238E27FC236}">
                <a16:creationId xmlns:a16="http://schemas.microsoft.com/office/drawing/2014/main" id="{6429222F-76B1-6D4D-AD3A-AE0129180D3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37893" name="Footer Placeholder 3">
            <a:extLst>
              <a:ext uri="{FF2B5EF4-FFF2-40B4-BE49-F238E27FC236}">
                <a16:creationId xmlns:a16="http://schemas.microsoft.com/office/drawing/2014/main" id="{6C6061D8-9469-4D4D-B882-1AF3741E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37894" name="Slide Number Placeholder 4">
            <a:extLst>
              <a:ext uri="{FF2B5EF4-FFF2-40B4-BE49-F238E27FC236}">
                <a16:creationId xmlns:a16="http://schemas.microsoft.com/office/drawing/2014/main" id="{F2AD4EE0-F2EF-0E48-8C0D-673DB05C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79C1361B-AB1B-8847-9FCD-95FC31BEDC69}" type="slidenum">
              <a:rPr lang="en-US" altLang="en-US" sz="1400" u="none"/>
              <a:pPr/>
              <a:t>33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F9ECA98D-32C5-854C-B02E-CBD19417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Simple Example</a:t>
            </a:r>
          </a:p>
        </p:txBody>
      </p:sp>
      <p:sp>
        <p:nvSpPr>
          <p:cNvPr id="38915" name="Date Placeholder 3">
            <a:extLst>
              <a:ext uri="{FF2B5EF4-FFF2-40B4-BE49-F238E27FC236}">
                <a16:creationId xmlns:a16="http://schemas.microsoft.com/office/drawing/2014/main" id="{D8772D61-77FE-DD4A-A38F-FD660120915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pic>
        <p:nvPicPr>
          <p:cNvPr id="7" name="Picture 6" descr="ServerCabinet.png">
            <a:extLst>
              <a:ext uri="{FF2B5EF4-FFF2-40B4-BE49-F238E27FC236}">
                <a16:creationId xmlns:a16="http://schemas.microsoft.com/office/drawing/2014/main" id="{A4C54CBE-6E62-C045-ADD5-FB6558DA7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338" y="2416175"/>
            <a:ext cx="1066800" cy="18399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F874A267-7D18-3044-950E-293C4139F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4495800"/>
            <a:ext cx="2124075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u="none" dirty="0">
                <a:latin typeface="+mj-lt"/>
                <a:ea typeface="ＭＳ Ｐゴシック" charset="-128"/>
                <a:cs typeface="+mn-cs"/>
              </a:rPr>
              <a:t>Application</a:t>
            </a:r>
          </a:p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u="none" dirty="0">
                <a:latin typeface="+mj-lt"/>
                <a:ea typeface="ＭＳ Ｐゴシック" charset="-128"/>
                <a:cs typeface="+mn-cs"/>
              </a:rPr>
              <a:t>Server</a:t>
            </a:r>
          </a:p>
        </p:txBody>
      </p:sp>
      <p:grpSp>
        <p:nvGrpSpPr>
          <p:cNvPr id="38918" name="Group 3">
            <a:extLst>
              <a:ext uri="{FF2B5EF4-FFF2-40B4-BE49-F238E27FC236}">
                <a16:creationId xmlns:a16="http://schemas.microsoft.com/office/drawing/2014/main" id="{E4FE10FB-9981-9642-8635-82E296D492DB}"/>
              </a:ext>
            </a:extLst>
          </p:cNvPr>
          <p:cNvGrpSpPr>
            <a:grpSpLocks/>
          </p:cNvGrpSpPr>
          <p:nvPr/>
        </p:nvGrpSpPr>
        <p:grpSpPr bwMode="auto">
          <a:xfrm>
            <a:off x="6075363" y="1601788"/>
            <a:ext cx="1736725" cy="2233612"/>
            <a:chOff x="3161309" y="2514601"/>
            <a:chExt cx="1735934" cy="2233314"/>
          </a:xfrm>
        </p:grpSpPr>
        <p:pic>
          <p:nvPicPr>
            <p:cNvPr id="27" name="Picture 26" descr="Database.png">
              <a:extLst>
                <a:ext uri="{FF2B5EF4-FFF2-40B4-BE49-F238E27FC236}">
                  <a16:creationId xmlns:a16="http://schemas.microsoft.com/office/drawing/2014/main" id="{8CBFF885-1650-D247-9C97-3A84C3751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5078" y="2749520"/>
              <a:ext cx="1488397" cy="13015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2414AD8-A112-C64B-9D7D-038CEA2BFE4D}"/>
                </a:ext>
              </a:extLst>
            </p:cNvPr>
            <p:cNvSpPr/>
            <p:nvPr/>
          </p:nvSpPr>
          <p:spPr bwMode="auto">
            <a:xfrm>
              <a:off x="3161309" y="2514601"/>
              <a:ext cx="1735934" cy="1771414"/>
            </a:xfrm>
            <a:prstGeom prst="roundRect">
              <a:avLst>
                <a:gd name="adj" fmla="val 4299"/>
              </a:avLst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ash"/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latin typeface="Times New Roman" pitchFamily="-112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8930" name="TextBox 1">
              <a:extLst>
                <a:ext uri="{FF2B5EF4-FFF2-40B4-BE49-F238E27FC236}">
                  <a16:creationId xmlns:a16="http://schemas.microsoft.com/office/drawing/2014/main" id="{39FD55CB-AC4A-F640-A050-72D9DDA9AB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8102" y="4286250"/>
              <a:ext cx="10823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u="none"/>
                <a:t>Node 1</a:t>
              </a:r>
            </a:p>
          </p:txBody>
        </p:sp>
      </p:grpSp>
      <p:grpSp>
        <p:nvGrpSpPr>
          <p:cNvPr id="38919" name="Group 3">
            <a:extLst>
              <a:ext uri="{FF2B5EF4-FFF2-40B4-BE49-F238E27FC236}">
                <a16:creationId xmlns:a16="http://schemas.microsoft.com/office/drawing/2014/main" id="{6B5C0C45-972C-C340-B71B-8E44EBF0E307}"/>
              </a:ext>
            </a:extLst>
          </p:cNvPr>
          <p:cNvGrpSpPr>
            <a:grpSpLocks/>
          </p:cNvGrpSpPr>
          <p:nvPr/>
        </p:nvGrpSpPr>
        <p:grpSpPr bwMode="auto">
          <a:xfrm>
            <a:off x="6075363" y="4090988"/>
            <a:ext cx="1736725" cy="2233612"/>
            <a:chOff x="3161309" y="2514601"/>
            <a:chExt cx="1735934" cy="2233314"/>
          </a:xfrm>
        </p:grpSpPr>
        <p:pic>
          <p:nvPicPr>
            <p:cNvPr id="31" name="Picture 30" descr="Database.png">
              <a:extLst>
                <a:ext uri="{FF2B5EF4-FFF2-40B4-BE49-F238E27FC236}">
                  <a16:creationId xmlns:a16="http://schemas.microsoft.com/office/drawing/2014/main" id="{AD22872D-261C-EE44-B8AE-942E9AD9A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5078" y="2749520"/>
              <a:ext cx="1488397" cy="13015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65DA39FB-4722-1E47-A426-78721498372C}"/>
                </a:ext>
              </a:extLst>
            </p:cNvPr>
            <p:cNvSpPr/>
            <p:nvPr/>
          </p:nvSpPr>
          <p:spPr bwMode="auto">
            <a:xfrm>
              <a:off x="3161309" y="2514601"/>
              <a:ext cx="1735934" cy="1771414"/>
            </a:xfrm>
            <a:prstGeom prst="roundRect">
              <a:avLst>
                <a:gd name="adj" fmla="val 4299"/>
              </a:avLst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ash"/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latin typeface="Times New Roman" pitchFamily="-112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8927" name="TextBox 1">
              <a:extLst>
                <a:ext uri="{FF2B5EF4-FFF2-40B4-BE49-F238E27FC236}">
                  <a16:creationId xmlns:a16="http://schemas.microsoft.com/office/drawing/2014/main" id="{6AD374B8-79F1-9846-AA6C-A315CE8097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8102" y="4286250"/>
              <a:ext cx="10823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u="none"/>
                <a:t>Node 2</a:t>
              </a:r>
            </a:p>
          </p:txBody>
        </p:sp>
      </p:grpSp>
      <p:sp>
        <p:nvSpPr>
          <p:cNvPr id="36" name="Oval 23">
            <a:extLst>
              <a:ext uri="{FF2B5EF4-FFF2-40B4-BE49-F238E27FC236}">
                <a16:creationId xmlns:a16="http://schemas.microsoft.com/office/drawing/2014/main" id="{51071C86-F0DF-F54A-B0F4-35C92BAAE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363" y="1601788"/>
            <a:ext cx="1684337" cy="1771650"/>
          </a:xfrm>
          <a:prstGeom prst="roundRect">
            <a:avLst>
              <a:gd name="adj" fmla="val 12315"/>
            </a:avLst>
          </a:prstGeom>
          <a:noFill/>
          <a:ln w="7620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327FF66-92A0-694F-904B-8AF7BE28C4A2}"/>
              </a:ext>
            </a:extLst>
          </p:cNvPr>
          <p:cNvCxnSpPr>
            <a:cxnSpLocks noChangeShapeType="1"/>
            <a:endCxn id="27" idx="1"/>
          </p:cNvCxnSpPr>
          <p:nvPr/>
        </p:nvCxnSpPr>
        <p:spPr bwMode="auto">
          <a:xfrm flipV="1">
            <a:off x="2370138" y="2487613"/>
            <a:ext cx="3829050" cy="849312"/>
          </a:xfrm>
          <a:prstGeom prst="straightConnector1">
            <a:avLst/>
          </a:prstGeom>
          <a:ln w="63500">
            <a:solidFill>
              <a:srgbClr val="4B4B4B"/>
            </a:solidFill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B5FEA816-E7CA-CB43-A53D-25A218CB78B4}"/>
              </a:ext>
            </a:extLst>
          </p:cNvPr>
          <p:cNvSpPr/>
          <p:nvPr/>
        </p:nvSpPr>
        <p:spPr bwMode="auto">
          <a:xfrm flipH="1">
            <a:off x="3581400" y="1981200"/>
            <a:ext cx="1479550" cy="484188"/>
          </a:xfrm>
          <a:prstGeom prst="wedgeRoundRectCallout">
            <a:avLst>
              <a:gd name="adj1" fmla="val -42311"/>
              <a:gd name="adj2" fmla="val 102618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Begin</a:t>
            </a: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C16EF49F-9589-0747-8962-31D91CAF9DB1}"/>
              </a:ext>
            </a:extLst>
          </p:cNvPr>
          <p:cNvSpPr/>
          <p:nvPr/>
        </p:nvSpPr>
        <p:spPr bwMode="auto">
          <a:xfrm flipH="1">
            <a:off x="4284663" y="1836738"/>
            <a:ext cx="1479550" cy="484187"/>
          </a:xfrm>
          <a:prstGeom prst="wedgeRoundRectCallout">
            <a:avLst>
              <a:gd name="adj1" fmla="val -42311"/>
              <a:gd name="adj2" fmla="val 102618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Commit</a:t>
            </a:r>
          </a:p>
        </p:txBody>
      </p: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BD269552-F385-AF40-8E3B-4B5A9AEACE7D}"/>
              </a:ext>
            </a:extLst>
          </p:cNvPr>
          <p:cNvSpPr/>
          <p:nvPr/>
        </p:nvSpPr>
        <p:spPr bwMode="auto">
          <a:xfrm flipH="1">
            <a:off x="2819400" y="1905000"/>
            <a:ext cx="2698750" cy="484188"/>
          </a:xfrm>
          <a:prstGeom prst="wedgeRoundRectCallout">
            <a:avLst>
              <a:gd name="adj1" fmla="val -42311"/>
              <a:gd name="adj2" fmla="val 102618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Execute Queries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7" grpId="1" animBg="1"/>
      <p:bldP spid="38" grpId="0" animBg="1"/>
      <p:bldP spid="39" grpId="0" animBg="1"/>
      <p:bldP spid="39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100580EE-6883-0A48-BD3F-95F14ECD1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Transaction Coordination</a:t>
            </a:r>
          </a:p>
        </p:txBody>
      </p:sp>
      <p:sp>
        <p:nvSpPr>
          <p:cNvPr id="39939" name="Content Placeholder 1">
            <a:extLst>
              <a:ext uri="{FF2B5EF4-FFF2-40B4-BE49-F238E27FC236}">
                <a16:creationId xmlns:a16="http://schemas.microsoft.com/office/drawing/2014/main" id="{31FF1B91-6B2B-5740-AA9D-BCB4C8935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Assuming that our DBMS supports multi-operation txns, we need some way to coordinate their execution in the system.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Two different approaches:</a:t>
            </a:r>
          </a:p>
          <a:p>
            <a:pPr lvl="1"/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Centralized: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Global “traffic cop”.</a:t>
            </a:r>
          </a:p>
          <a:p>
            <a:pPr lvl="1"/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Decentralized: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Nodes organize themselves.</a:t>
            </a:r>
          </a:p>
        </p:txBody>
      </p:sp>
      <p:sp>
        <p:nvSpPr>
          <p:cNvPr id="39940" name="Date Placeholder 2">
            <a:extLst>
              <a:ext uri="{FF2B5EF4-FFF2-40B4-BE49-F238E27FC236}">
                <a16:creationId xmlns:a16="http://schemas.microsoft.com/office/drawing/2014/main" id="{AE10FD78-47DB-074B-B3DC-C45910EF49D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39941" name="Footer Placeholder 3">
            <a:extLst>
              <a:ext uri="{FF2B5EF4-FFF2-40B4-BE49-F238E27FC236}">
                <a16:creationId xmlns:a16="http://schemas.microsoft.com/office/drawing/2014/main" id="{2EA1FBB1-BCED-2A49-8009-5E1DC705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39942" name="Slide Number Placeholder 4">
            <a:extLst>
              <a:ext uri="{FF2B5EF4-FFF2-40B4-BE49-F238E27FC236}">
                <a16:creationId xmlns:a16="http://schemas.microsoft.com/office/drawing/2014/main" id="{83AE5C08-BCB1-5548-A111-9320D82B8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614653D5-7BDF-8D4D-9329-F9EE25B25DFA}" type="slidenum">
              <a:rPr lang="en-US" altLang="en-US" sz="1400" u="none"/>
              <a:pPr/>
              <a:t>35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3B3AB77B-26BC-994B-8884-C099DB9F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TP Monitors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4EBF36F0-9F00-AC4A-A990-11B707D63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Example of a centralized coordinator.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Originally developed in the 1970-80s to provide txns between terminals + mainframe databases.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Examples: ATMs, Airline Reservations.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Many DBMSs now support the same functionality internally.  </a:t>
            </a:r>
          </a:p>
        </p:txBody>
      </p:sp>
      <p:sp>
        <p:nvSpPr>
          <p:cNvPr id="40964" name="Date Placeholder 3">
            <a:extLst>
              <a:ext uri="{FF2B5EF4-FFF2-40B4-BE49-F238E27FC236}">
                <a16:creationId xmlns:a16="http://schemas.microsoft.com/office/drawing/2014/main" id="{AEE69304-61E7-214B-9850-99A6EA432C4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40965" name="Footer Placeholder 4">
            <a:extLst>
              <a:ext uri="{FF2B5EF4-FFF2-40B4-BE49-F238E27FC236}">
                <a16:creationId xmlns:a16="http://schemas.microsoft.com/office/drawing/2014/main" id="{B828105F-F2B2-4042-AD4D-8A6C2CD6A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40966" name="Slide Number Placeholder 5">
            <a:extLst>
              <a:ext uri="{FF2B5EF4-FFF2-40B4-BE49-F238E27FC236}">
                <a16:creationId xmlns:a16="http://schemas.microsoft.com/office/drawing/2014/main" id="{79F9B3AF-90C9-E44B-8968-5B4057FA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3C66C38D-C4AF-C540-B833-07769B1D9ED5}" type="slidenum">
              <a:rPr lang="en-US" altLang="en-US" sz="1400" u="none"/>
              <a:pPr/>
              <a:t>36</a:t>
            </a:fld>
            <a:endParaRPr lang="en-US" altLang="en-US" sz="1400" u="none"/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BF7C304F-B383-4D44-B45B-4C85AD73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Centralized Coordinator</a:t>
            </a:r>
          </a:p>
        </p:txBody>
      </p:sp>
      <p:sp>
        <p:nvSpPr>
          <p:cNvPr id="41987" name="Date Placeholder 3">
            <a:extLst>
              <a:ext uri="{FF2B5EF4-FFF2-40B4-BE49-F238E27FC236}">
                <a16:creationId xmlns:a16="http://schemas.microsoft.com/office/drawing/2014/main" id="{824B9562-0D33-754F-9699-BE35469C22E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41988" name="Footer Placeholder 4">
            <a:extLst>
              <a:ext uri="{FF2B5EF4-FFF2-40B4-BE49-F238E27FC236}">
                <a16:creationId xmlns:a16="http://schemas.microsoft.com/office/drawing/2014/main" id="{D332D77F-BC8A-404F-8984-97DA5A089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41989" name="Slide Number Placeholder 5">
            <a:extLst>
              <a:ext uri="{FF2B5EF4-FFF2-40B4-BE49-F238E27FC236}">
                <a16:creationId xmlns:a16="http://schemas.microsoft.com/office/drawing/2014/main" id="{3AB617CE-81B9-C146-AEEB-BDB72F6BA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A09BC13E-A1D6-7446-99C8-0832FF43F620}" type="slidenum">
              <a:rPr lang="en-US" altLang="en-US" sz="1400" u="none"/>
              <a:pPr/>
              <a:t>37</a:t>
            </a:fld>
            <a:endParaRPr lang="en-US" altLang="en-US" sz="1400" u="none"/>
          </a:p>
        </p:txBody>
      </p:sp>
      <p:pic>
        <p:nvPicPr>
          <p:cNvPr id="7" name="Picture 6" descr="Database.png">
            <a:extLst>
              <a:ext uri="{FF2B5EF4-FFF2-40B4-BE49-F238E27FC236}">
                <a16:creationId xmlns:a16="http://schemas.microsoft.com/office/drawing/2014/main" id="{ED7F8B6D-86BD-3B46-A26B-C884BFE6F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422525"/>
            <a:ext cx="1131888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Database.png">
            <a:extLst>
              <a:ext uri="{FF2B5EF4-FFF2-40B4-BE49-F238E27FC236}">
                <a16:creationId xmlns:a16="http://schemas.microsoft.com/office/drawing/2014/main" id="{DE0B765B-AF41-8240-BA9F-AF7045417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25" y="2422525"/>
            <a:ext cx="1133475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Database.png">
            <a:extLst>
              <a:ext uri="{FF2B5EF4-FFF2-40B4-BE49-F238E27FC236}">
                <a16:creationId xmlns:a16="http://schemas.microsoft.com/office/drawing/2014/main" id="{AD934A1E-184F-4B48-8FB4-DAA6768CB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725" y="4784725"/>
            <a:ext cx="1131888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Database.png">
            <a:extLst>
              <a:ext uri="{FF2B5EF4-FFF2-40B4-BE49-F238E27FC236}">
                <a16:creationId xmlns:a16="http://schemas.microsoft.com/office/drawing/2014/main" id="{73DAE011-8ABA-1B4E-BAEA-195F24885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603625"/>
            <a:ext cx="1131888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Database.png">
            <a:extLst>
              <a:ext uri="{FF2B5EF4-FFF2-40B4-BE49-F238E27FC236}">
                <a16:creationId xmlns:a16="http://schemas.microsoft.com/office/drawing/2014/main" id="{37CBE24C-F0D4-BE45-901E-C8441F98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25" y="3603625"/>
            <a:ext cx="1133475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1995" name="Replication Fragments" hidden="1">
            <a:extLst>
              <a:ext uri="{FF2B5EF4-FFF2-40B4-BE49-F238E27FC236}">
                <a16:creationId xmlns:a16="http://schemas.microsoft.com/office/drawing/2014/main" id="{0865F913-D6FD-AF4A-88ED-720AB8070652}"/>
              </a:ext>
            </a:extLst>
          </p:cNvPr>
          <p:cNvGrpSpPr>
            <a:grpSpLocks/>
          </p:cNvGrpSpPr>
          <p:nvPr/>
        </p:nvGrpSpPr>
        <p:grpSpPr bwMode="auto">
          <a:xfrm>
            <a:off x="5467350" y="3067050"/>
            <a:ext cx="2366963" cy="2590800"/>
            <a:chOff x="5467350" y="3067050"/>
            <a:chExt cx="2366963" cy="25908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21502FE-BF1E-464D-A431-78F75B2F150C}"/>
                </a:ext>
              </a:extLst>
            </p:cNvPr>
            <p:cNvSpPr/>
            <p:nvPr/>
          </p:nvSpPr>
          <p:spPr bwMode="auto">
            <a:xfrm>
              <a:off x="7224713" y="4238625"/>
              <a:ext cx="609600" cy="228600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2857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1200" u="none" dirty="0" err="1">
                  <a:solidFill>
                    <a:srgbClr val="4B4B4B"/>
                  </a:solidFill>
                  <a:latin typeface="Museo Sans 700" pitchFamily="50" charset="0"/>
                </a:rPr>
                <a:t>Repl</a:t>
              </a:r>
              <a:endParaRPr lang="en-US" sz="1200" u="none" dirty="0">
                <a:solidFill>
                  <a:srgbClr val="4B4B4B"/>
                </a:solidFill>
                <a:latin typeface="Museo Sans 700" pitchFamily="50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FB9C665-FFDC-F34D-937F-66A01FE3D8BA}"/>
                </a:ext>
              </a:extLst>
            </p:cNvPr>
            <p:cNvSpPr/>
            <p:nvPr/>
          </p:nvSpPr>
          <p:spPr bwMode="auto">
            <a:xfrm>
              <a:off x="5467350" y="4238625"/>
              <a:ext cx="609600" cy="228600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2857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1200" u="none" dirty="0" err="1">
                  <a:solidFill>
                    <a:srgbClr val="4B4B4B"/>
                  </a:solidFill>
                  <a:latin typeface="Museo Sans 700" pitchFamily="50" charset="0"/>
                </a:rPr>
                <a:t>Repl</a:t>
              </a:r>
              <a:endParaRPr lang="en-US" sz="1200" u="none" dirty="0">
                <a:solidFill>
                  <a:srgbClr val="4B4B4B"/>
                </a:solidFill>
                <a:latin typeface="Museo Sans 700" pitchFamily="50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F29DBDA-837A-BC4B-A5B9-5518C14FEDAA}"/>
                </a:ext>
              </a:extLst>
            </p:cNvPr>
            <p:cNvSpPr/>
            <p:nvPr/>
          </p:nvSpPr>
          <p:spPr bwMode="auto">
            <a:xfrm>
              <a:off x="5467350" y="3067050"/>
              <a:ext cx="609600" cy="228600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2857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1200" u="none" dirty="0" err="1">
                  <a:solidFill>
                    <a:srgbClr val="4B4B4B"/>
                  </a:solidFill>
                  <a:latin typeface="Museo Sans 700" pitchFamily="50" charset="0"/>
                </a:rPr>
                <a:t>Repl</a:t>
              </a:r>
              <a:endParaRPr lang="en-US" sz="1200" u="none" dirty="0">
                <a:solidFill>
                  <a:srgbClr val="4B4B4B"/>
                </a:solidFill>
                <a:latin typeface="Museo Sans 700" pitchFamily="50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CF616AA-7344-0B41-8A0A-F376E019C0F8}"/>
                </a:ext>
              </a:extLst>
            </p:cNvPr>
            <p:cNvSpPr/>
            <p:nvPr/>
          </p:nvSpPr>
          <p:spPr bwMode="auto">
            <a:xfrm>
              <a:off x="7224713" y="3076575"/>
              <a:ext cx="609600" cy="228600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2857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1200" u="none" dirty="0" err="1">
                  <a:solidFill>
                    <a:srgbClr val="4B4B4B"/>
                  </a:solidFill>
                  <a:latin typeface="Museo Sans 700" pitchFamily="50" charset="0"/>
                </a:rPr>
                <a:t>Repl</a:t>
              </a:r>
              <a:endParaRPr lang="en-US" sz="1200" u="none" dirty="0">
                <a:solidFill>
                  <a:srgbClr val="4B4B4B"/>
                </a:solidFill>
                <a:latin typeface="Museo Sans 700" pitchFamily="50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94F681A-7D35-3A41-91CB-D8BA53B76B4E}"/>
                </a:ext>
              </a:extLst>
            </p:cNvPr>
            <p:cNvSpPr/>
            <p:nvPr/>
          </p:nvSpPr>
          <p:spPr bwMode="auto">
            <a:xfrm>
              <a:off x="6338888" y="5429250"/>
              <a:ext cx="609600" cy="228600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2857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1200" u="none" dirty="0" err="1">
                  <a:solidFill>
                    <a:srgbClr val="4B4B4B"/>
                  </a:solidFill>
                  <a:latin typeface="Museo Sans 700" pitchFamily="50" charset="0"/>
                </a:rPr>
                <a:t>Repl</a:t>
              </a:r>
              <a:endParaRPr lang="en-US" sz="1200" u="none" dirty="0">
                <a:solidFill>
                  <a:srgbClr val="4B4B4B"/>
                </a:solidFill>
                <a:latin typeface="Museo Sans 700" pitchFamily="50" charset="0"/>
              </a:endParaRPr>
            </a:p>
          </p:txBody>
        </p:sp>
      </p:grpSp>
      <p:grpSp>
        <p:nvGrpSpPr>
          <p:cNvPr id="41996" name="Group 67">
            <a:extLst>
              <a:ext uri="{FF2B5EF4-FFF2-40B4-BE49-F238E27FC236}">
                <a16:creationId xmlns:a16="http://schemas.microsoft.com/office/drawing/2014/main" id="{64ECD93D-EE4F-104A-9316-AC39E7AB2645}"/>
              </a:ext>
            </a:extLst>
          </p:cNvPr>
          <p:cNvGrpSpPr>
            <a:grpSpLocks/>
          </p:cNvGrpSpPr>
          <p:nvPr/>
        </p:nvGrpSpPr>
        <p:grpSpPr bwMode="auto">
          <a:xfrm>
            <a:off x="7224713" y="2762250"/>
            <a:ext cx="611187" cy="254000"/>
            <a:chOff x="3353908" y="2980303"/>
            <a:chExt cx="658184" cy="274638"/>
          </a:xfrm>
        </p:grpSpPr>
        <p:sp>
          <p:nvSpPr>
            <p:cNvPr id="42032" name="Rectangle 33">
              <a:extLst>
                <a:ext uri="{FF2B5EF4-FFF2-40B4-BE49-F238E27FC236}">
                  <a16:creationId xmlns:a16="http://schemas.microsoft.com/office/drawing/2014/main" id="{AFBF80EC-21B0-9646-8483-247088B45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2033" name="Rectangle 218">
              <a:extLst>
                <a:ext uri="{FF2B5EF4-FFF2-40B4-BE49-F238E27FC236}">
                  <a16:creationId xmlns:a16="http://schemas.microsoft.com/office/drawing/2014/main" id="{55AD76BC-43FD-F44D-B296-F14B34903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00B050">
                <a:alpha val="50195"/>
              </a:srgbClr>
            </a:solidFill>
            <a:ln w="9525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2034" name="TextBox 14">
              <a:extLst>
                <a:ext uri="{FF2B5EF4-FFF2-40B4-BE49-F238E27FC236}">
                  <a16:creationId xmlns:a16="http://schemas.microsoft.com/office/drawing/2014/main" id="{51C20235-10A8-DD4C-A8AB-9E58228E47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P2</a:t>
              </a:r>
            </a:p>
          </p:txBody>
        </p:sp>
      </p:grpSp>
      <p:grpSp>
        <p:nvGrpSpPr>
          <p:cNvPr id="41997" name="Group 79">
            <a:extLst>
              <a:ext uri="{FF2B5EF4-FFF2-40B4-BE49-F238E27FC236}">
                <a16:creationId xmlns:a16="http://schemas.microsoft.com/office/drawing/2014/main" id="{F81A3190-42C3-0F4D-83CA-589CDE108585}"/>
              </a:ext>
            </a:extLst>
          </p:cNvPr>
          <p:cNvGrpSpPr>
            <a:grpSpLocks/>
          </p:cNvGrpSpPr>
          <p:nvPr/>
        </p:nvGrpSpPr>
        <p:grpSpPr bwMode="auto">
          <a:xfrm>
            <a:off x="7224713" y="3943350"/>
            <a:ext cx="611187" cy="254000"/>
            <a:chOff x="3353908" y="2980303"/>
            <a:chExt cx="658184" cy="274638"/>
          </a:xfrm>
        </p:grpSpPr>
        <p:sp>
          <p:nvSpPr>
            <p:cNvPr id="42029" name="Rectangle 33">
              <a:extLst>
                <a:ext uri="{FF2B5EF4-FFF2-40B4-BE49-F238E27FC236}">
                  <a16:creationId xmlns:a16="http://schemas.microsoft.com/office/drawing/2014/main" id="{A2714A35-62F2-5549-B410-0893EEF55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2030" name="Rectangle 218">
              <a:extLst>
                <a:ext uri="{FF2B5EF4-FFF2-40B4-BE49-F238E27FC236}">
                  <a16:creationId xmlns:a16="http://schemas.microsoft.com/office/drawing/2014/main" id="{17B2E09F-F8F3-EE49-9C1C-065A74496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7030A0">
                <a:alpha val="50195"/>
              </a:srgbClr>
            </a:solidFill>
            <a:ln w="9525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2031" name="TextBox 18">
              <a:extLst>
                <a:ext uri="{FF2B5EF4-FFF2-40B4-BE49-F238E27FC236}">
                  <a16:creationId xmlns:a16="http://schemas.microsoft.com/office/drawing/2014/main" id="{4BE3EA13-10C0-1141-8EC1-87052F4FD6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P4</a:t>
              </a:r>
            </a:p>
          </p:txBody>
        </p:sp>
      </p:grpSp>
      <p:grpSp>
        <p:nvGrpSpPr>
          <p:cNvPr id="41998" name="Group 75">
            <a:extLst>
              <a:ext uri="{FF2B5EF4-FFF2-40B4-BE49-F238E27FC236}">
                <a16:creationId xmlns:a16="http://schemas.microsoft.com/office/drawing/2014/main" id="{F3841536-9B9B-E540-BA0D-C8AFA3543757}"/>
              </a:ext>
            </a:extLst>
          </p:cNvPr>
          <p:cNvGrpSpPr>
            <a:grpSpLocks/>
          </p:cNvGrpSpPr>
          <p:nvPr/>
        </p:nvGrpSpPr>
        <p:grpSpPr bwMode="auto">
          <a:xfrm>
            <a:off x="6335713" y="5124450"/>
            <a:ext cx="611187" cy="254000"/>
            <a:chOff x="3353908" y="2980303"/>
            <a:chExt cx="658184" cy="274638"/>
          </a:xfrm>
        </p:grpSpPr>
        <p:sp>
          <p:nvSpPr>
            <p:cNvPr id="42026" name="Rectangle 33">
              <a:extLst>
                <a:ext uri="{FF2B5EF4-FFF2-40B4-BE49-F238E27FC236}">
                  <a16:creationId xmlns:a16="http://schemas.microsoft.com/office/drawing/2014/main" id="{35D9F782-07F7-6F4C-A26E-A6954DAA3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2027" name="Rectangle 218">
              <a:extLst>
                <a:ext uri="{FF2B5EF4-FFF2-40B4-BE49-F238E27FC236}">
                  <a16:creationId xmlns:a16="http://schemas.microsoft.com/office/drawing/2014/main" id="{A944BEB7-2B2B-E04E-B32F-55D40DC0B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F79646">
                <a:alpha val="50195"/>
              </a:srgbClr>
            </a:solidFill>
            <a:ln w="9525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2028" name="TextBox 22">
              <a:extLst>
                <a:ext uri="{FF2B5EF4-FFF2-40B4-BE49-F238E27FC236}">
                  <a16:creationId xmlns:a16="http://schemas.microsoft.com/office/drawing/2014/main" id="{21B0BAF8-0936-7248-8DA4-45ED3A9E88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P5</a:t>
              </a:r>
            </a:p>
          </p:txBody>
        </p:sp>
      </p:grpSp>
      <p:grpSp>
        <p:nvGrpSpPr>
          <p:cNvPr id="41999" name="Group 71">
            <a:extLst>
              <a:ext uri="{FF2B5EF4-FFF2-40B4-BE49-F238E27FC236}">
                <a16:creationId xmlns:a16="http://schemas.microsoft.com/office/drawing/2014/main" id="{81652A69-286B-E44B-B5D3-312D4C61B0B3}"/>
              </a:ext>
            </a:extLst>
          </p:cNvPr>
          <p:cNvGrpSpPr>
            <a:grpSpLocks/>
          </p:cNvGrpSpPr>
          <p:nvPr/>
        </p:nvGrpSpPr>
        <p:grpSpPr bwMode="auto">
          <a:xfrm>
            <a:off x="5462588" y="3946525"/>
            <a:ext cx="611187" cy="255588"/>
            <a:chOff x="3353908" y="2980303"/>
            <a:chExt cx="658184" cy="274638"/>
          </a:xfrm>
        </p:grpSpPr>
        <p:sp>
          <p:nvSpPr>
            <p:cNvPr id="42023" name="Rectangle 33">
              <a:extLst>
                <a:ext uri="{FF2B5EF4-FFF2-40B4-BE49-F238E27FC236}">
                  <a16:creationId xmlns:a16="http://schemas.microsoft.com/office/drawing/2014/main" id="{107E0910-B1E6-AB4E-856E-9BB412A2E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2024" name="Rectangle 218">
              <a:extLst>
                <a:ext uri="{FF2B5EF4-FFF2-40B4-BE49-F238E27FC236}">
                  <a16:creationId xmlns:a16="http://schemas.microsoft.com/office/drawing/2014/main" id="{40A9864E-AECD-9D45-A2D8-C163B8DDA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00B0F0">
                <a:alpha val="50195"/>
              </a:srgbClr>
            </a:solidFill>
            <a:ln w="9525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2025" name="TextBox 26">
              <a:extLst>
                <a:ext uri="{FF2B5EF4-FFF2-40B4-BE49-F238E27FC236}">
                  <a16:creationId xmlns:a16="http://schemas.microsoft.com/office/drawing/2014/main" id="{A019F604-AB1F-E84B-AD3C-F386A678EF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303"/>
              <a:ext cx="275240" cy="23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P3</a:t>
              </a:r>
            </a:p>
          </p:txBody>
        </p:sp>
      </p:grpSp>
      <p:grpSp>
        <p:nvGrpSpPr>
          <p:cNvPr id="42000" name="Group 66">
            <a:extLst>
              <a:ext uri="{FF2B5EF4-FFF2-40B4-BE49-F238E27FC236}">
                <a16:creationId xmlns:a16="http://schemas.microsoft.com/office/drawing/2014/main" id="{03209EEA-E23D-E241-8BC9-CA99DC15FEB3}"/>
              </a:ext>
            </a:extLst>
          </p:cNvPr>
          <p:cNvGrpSpPr>
            <a:grpSpLocks/>
          </p:cNvGrpSpPr>
          <p:nvPr/>
        </p:nvGrpSpPr>
        <p:grpSpPr bwMode="auto">
          <a:xfrm>
            <a:off x="5462588" y="2762250"/>
            <a:ext cx="611187" cy="254000"/>
            <a:chOff x="3353908" y="2980303"/>
            <a:chExt cx="658184" cy="274638"/>
          </a:xfrm>
        </p:grpSpPr>
        <p:sp>
          <p:nvSpPr>
            <p:cNvPr id="42020" name="Rectangle 33">
              <a:extLst>
                <a:ext uri="{FF2B5EF4-FFF2-40B4-BE49-F238E27FC236}">
                  <a16:creationId xmlns:a16="http://schemas.microsoft.com/office/drawing/2014/main" id="{1C66BF72-1B5B-0348-8E44-11A02B6CF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2021" name="Rectangle 218">
              <a:extLst>
                <a:ext uri="{FF2B5EF4-FFF2-40B4-BE49-F238E27FC236}">
                  <a16:creationId xmlns:a16="http://schemas.microsoft.com/office/drawing/2014/main" id="{1E2FEFA6-1F85-7C45-9EA6-9FE533A48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CC0000">
                <a:alpha val="50195"/>
              </a:srgbClr>
            </a:solidFill>
            <a:ln w="9525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2022" name="TextBox 30">
              <a:extLst>
                <a:ext uri="{FF2B5EF4-FFF2-40B4-BE49-F238E27FC236}">
                  <a16:creationId xmlns:a16="http://schemas.microsoft.com/office/drawing/2014/main" id="{BAADF154-E05E-2849-B389-0C209C6698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P1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5007810-5EC2-724B-92CC-9AB93C283A03}"/>
              </a:ext>
            </a:extLst>
          </p:cNvPr>
          <p:cNvSpPr txBox="1"/>
          <p:nvPr/>
        </p:nvSpPr>
        <p:spPr bwMode="auto">
          <a:xfrm>
            <a:off x="5776913" y="1752600"/>
            <a:ext cx="1755775" cy="485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3200">
                <a:solidFill>
                  <a:srgbClr val="4B4B4B"/>
                </a:solidFill>
                <a:latin typeface="Museo Sans 700" pitchFamily="50" charset="0"/>
              </a:defRPr>
            </a:lvl1pPr>
          </a:lstStyle>
          <a:p>
            <a:pPr>
              <a:defRPr/>
            </a:pPr>
            <a:r>
              <a:rPr lang="en-US" u="none" dirty="0">
                <a:solidFill>
                  <a:schemeClr val="tx1"/>
                </a:solidFill>
                <a:latin typeface="+mj-lt"/>
                <a:ea typeface="ＭＳ Ｐゴシック" charset="-128"/>
                <a:cs typeface="+mn-cs"/>
              </a:rPr>
              <a:t>Partitions</a:t>
            </a:r>
          </a:p>
        </p:txBody>
      </p:sp>
      <p:pic>
        <p:nvPicPr>
          <p:cNvPr id="38" name="Picture 37" descr="ServerCabinet.png">
            <a:extLst>
              <a:ext uri="{FF2B5EF4-FFF2-40B4-BE49-F238E27FC236}">
                <a16:creationId xmlns:a16="http://schemas.microsoft.com/office/drawing/2014/main" id="{EDF1C81A-A20B-EE4E-A033-E51E309F3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338" y="2416175"/>
            <a:ext cx="1066800" cy="18399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FFD8D48A-C745-614B-A6A8-CA702CBA3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4495800"/>
            <a:ext cx="2124075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u="none" dirty="0">
                <a:latin typeface="+mj-lt"/>
                <a:ea typeface="ＭＳ Ｐゴシック" charset="-128"/>
                <a:cs typeface="+mn-cs"/>
              </a:rPr>
              <a:t>Application</a:t>
            </a:r>
          </a:p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u="none" dirty="0">
                <a:latin typeface="+mj-lt"/>
                <a:ea typeface="ＭＳ Ｐゴシック" charset="-128"/>
                <a:cs typeface="+mn-cs"/>
              </a:rPr>
              <a:t>Server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FA799A4-96C8-3544-9B41-1A8FCBC27AA8}"/>
              </a:ext>
            </a:extLst>
          </p:cNvPr>
          <p:cNvCxnSpPr>
            <a:cxnSpLocks noChangeShapeType="1"/>
            <a:endCxn id="7" idx="1"/>
          </p:cNvCxnSpPr>
          <p:nvPr/>
        </p:nvCxnSpPr>
        <p:spPr bwMode="auto">
          <a:xfrm flipV="1">
            <a:off x="2370138" y="2917825"/>
            <a:ext cx="2811462" cy="419100"/>
          </a:xfrm>
          <a:prstGeom prst="straightConnector1">
            <a:avLst/>
          </a:prstGeom>
          <a:ln w="63500">
            <a:solidFill>
              <a:srgbClr val="4B4B4B"/>
            </a:solidFill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C993665-8F4D-4744-8AC6-6D6187EA2BE9}"/>
              </a:ext>
            </a:extLst>
          </p:cNvPr>
          <p:cNvCxnSpPr>
            <a:cxnSpLocks noChangeShapeType="1"/>
            <a:stCxn id="38" idx="3"/>
            <a:endCxn id="11" idx="1"/>
          </p:cNvCxnSpPr>
          <p:nvPr/>
        </p:nvCxnSpPr>
        <p:spPr bwMode="auto">
          <a:xfrm>
            <a:off x="2370138" y="3336925"/>
            <a:ext cx="4573587" cy="762000"/>
          </a:xfrm>
          <a:prstGeom prst="straightConnector1">
            <a:avLst/>
          </a:prstGeom>
          <a:ln w="63500">
            <a:solidFill>
              <a:srgbClr val="4B4B4B"/>
            </a:solidFill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F496845-9280-1349-BD11-6863AF85D628}"/>
              </a:ext>
            </a:extLst>
          </p:cNvPr>
          <p:cNvCxnSpPr>
            <a:cxnSpLocks noChangeShapeType="1"/>
            <a:stCxn id="38" idx="3"/>
            <a:endCxn id="9" idx="1"/>
          </p:cNvCxnSpPr>
          <p:nvPr/>
        </p:nvCxnSpPr>
        <p:spPr bwMode="auto">
          <a:xfrm>
            <a:off x="2370138" y="3336925"/>
            <a:ext cx="3684587" cy="1943100"/>
          </a:xfrm>
          <a:prstGeom prst="straightConnector1">
            <a:avLst/>
          </a:prstGeom>
          <a:ln w="63500">
            <a:solidFill>
              <a:srgbClr val="4B4B4B"/>
            </a:solidFill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23">
            <a:extLst>
              <a:ext uri="{FF2B5EF4-FFF2-40B4-BE49-F238E27FC236}">
                <a16:creationId xmlns:a16="http://schemas.microsoft.com/office/drawing/2014/main" id="{F6B0F2A1-8C8D-7944-8A21-594331B43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100" y="2362200"/>
            <a:ext cx="1030288" cy="1104900"/>
          </a:xfrm>
          <a:prstGeom prst="roundRect">
            <a:avLst>
              <a:gd name="adj" fmla="val 12315"/>
            </a:avLst>
          </a:prstGeom>
          <a:noFill/>
          <a:ln w="7620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3D9CEB9D-90EB-4145-8A27-8D02206FD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4525" y="3551238"/>
            <a:ext cx="1030288" cy="1104900"/>
          </a:xfrm>
          <a:prstGeom prst="roundRect">
            <a:avLst>
              <a:gd name="adj" fmla="val 12315"/>
            </a:avLst>
          </a:prstGeom>
          <a:noFill/>
          <a:ln w="7620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CFAB7875-0AD4-9A41-91F0-5AEC38A2D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4740275"/>
            <a:ext cx="1031875" cy="1104900"/>
          </a:xfrm>
          <a:prstGeom prst="roundRect">
            <a:avLst>
              <a:gd name="adj" fmla="val 12315"/>
            </a:avLst>
          </a:prstGeom>
          <a:noFill/>
          <a:ln w="7620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2FFC910-039B-A14F-AC80-6E03F58FBA38}"/>
              </a:ext>
            </a:extLst>
          </p:cNvPr>
          <p:cNvCxnSpPr>
            <a:cxnSpLocks noChangeShapeType="1"/>
            <a:stCxn id="70" idx="3"/>
            <a:endCxn id="51" idx="0"/>
          </p:cNvCxnSpPr>
          <p:nvPr/>
        </p:nvCxnSpPr>
        <p:spPr bwMode="auto">
          <a:xfrm>
            <a:off x="4978400" y="1851025"/>
            <a:ext cx="782638" cy="511175"/>
          </a:xfrm>
          <a:prstGeom prst="bentConnector2">
            <a:avLst/>
          </a:prstGeom>
          <a:noFill/>
          <a:ln w="8255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151A493-74D2-0045-BA54-92DA9F2186EF}"/>
              </a:ext>
            </a:extLst>
          </p:cNvPr>
          <p:cNvCxnSpPr>
            <a:cxnSpLocks noChangeShapeType="1"/>
            <a:stCxn id="70" idx="2"/>
            <a:endCxn id="56" idx="1"/>
          </p:cNvCxnSpPr>
          <p:nvPr/>
        </p:nvCxnSpPr>
        <p:spPr bwMode="auto">
          <a:xfrm rot="16200000" flipH="1">
            <a:off x="3429794" y="2583656"/>
            <a:ext cx="3054350" cy="2363788"/>
          </a:xfrm>
          <a:prstGeom prst="bentConnector2">
            <a:avLst/>
          </a:prstGeom>
          <a:noFill/>
          <a:ln w="8255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traight Arrow Connector 57">
            <a:extLst>
              <a:ext uri="{FF2B5EF4-FFF2-40B4-BE49-F238E27FC236}">
                <a16:creationId xmlns:a16="http://schemas.microsoft.com/office/drawing/2014/main" id="{027D97C4-811A-9448-923B-AA706BDE3EC6}"/>
              </a:ext>
            </a:extLst>
          </p:cNvPr>
          <p:cNvCxnSpPr>
            <a:cxnSpLocks noChangeShapeType="1"/>
            <a:endCxn id="52" idx="1"/>
          </p:cNvCxnSpPr>
          <p:nvPr/>
        </p:nvCxnSpPr>
        <p:spPr bwMode="auto">
          <a:xfrm>
            <a:off x="4495800" y="2244725"/>
            <a:ext cx="2498725" cy="1858963"/>
          </a:xfrm>
          <a:prstGeom prst="bentConnector3">
            <a:avLst>
              <a:gd name="adj1" fmla="val -301"/>
            </a:avLst>
          </a:prstGeom>
          <a:noFill/>
          <a:ln w="8255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03B0AC7-8FE2-5541-9090-AA23A8FF242E}"/>
              </a:ext>
            </a:extLst>
          </p:cNvPr>
          <p:cNvSpPr/>
          <p:nvPr/>
        </p:nvSpPr>
        <p:spPr>
          <a:xfrm>
            <a:off x="2573338" y="1463675"/>
            <a:ext cx="2405062" cy="774700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20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 w="50800"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anchor="ctr"/>
          <a:lstStyle/>
          <a:p>
            <a:pPr algn="ctr">
              <a:defRPr/>
            </a:pPr>
            <a:r>
              <a:rPr lang="en-US" b="1" u="none" dirty="0">
                <a:solidFill>
                  <a:srgbClr val="4B4B4B"/>
                </a:solidFill>
                <a:latin typeface="+mj-lt"/>
              </a:rPr>
              <a:t>Coordinator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D8BF94D-6C5F-8141-AEF3-9AAB92659FC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62200" y="2244725"/>
            <a:ext cx="1363663" cy="1412875"/>
          </a:xfrm>
          <a:prstGeom prst="straightConnector1">
            <a:avLst/>
          </a:prstGeom>
          <a:ln w="63500">
            <a:solidFill>
              <a:srgbClr val="4B4B4B"/>
            </a:solidFill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B8870FD-0E24-FD4C-9853-931FDE47D99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70138" y="2311400"/>
            <a:ext cx="971550" cy="1006475"/>
          </a:xfrm>
          <a:prstGeom prst="straightConnector1">
            <a:avLst/>
          </a:prstGeom>
          <a:ln w="63500">
            <a:solidFill>
              <a:srgbClr val="4B4B4B"/>
            </a:solidFill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ular Callout 79">
            <a:extLst>
              <a:ext uri="{FF2B5EF4-FFF2-40B4-BE49-F238E27FC236}">
                <a16:creationId xmlns:a16="http://schemas.microsoft.com/office/drawing/2014/main" id="{9506937D-030D-7E41-A8B8-F3981EE66DB7}"/>
              </a:ext>
            </a:extLst>
          </p:cNvPr>
          <p:cNvSpPr/>
          <p:nvPr/>
        </p:nvSpPr>
        <p:spPr bwMode="auto">
          <a:xfrm flipH="1">
            <a:off x="720725" y="2030413"/>
            <a:ext cx="2251075" cy="484187"/>
          </a:xfrm>
          <a:prstGeom prst="wedgeRoundRectCallout">
            <a:avLst>
              <a:gd name="adj1" fmla="val -42311"/>
              <a:gd name="adj2" fmla="val 102618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Lock Request</a:t>
            </a:r>
          </a:p>
        </p:txBody>
      </p:sp>
      <p:sp>
        <p:nvSpPr>
          <p:cNvPr id="81" name="Rounded Rectangular Callout 80">
            <a:extLst>
              <a:ext uri="{FF2B5EF4-FFF2-40B4-BE49-F238E27FC236}">
                <a16:creationId xmlns:a16="http://schemas.microsoft.com/office/drawing/2014/main" id="{2EB1DE59-3738-7146-B0F8-B08461A5F7D1}"/>
              </a:ext>
            </a:extLst>
          </p:cNvPr>
          <p:cNvSpPr/>
          <p:nvPr/>
        </p:nvSpPr>
        <p:spPr bwMode="auto">
          <a:xfrm flipH="1">
            <a:off x="3502025" y="2547938"/>
            <a:ext cx="2811463" cy="482600"/>
          </a:xfrm>
          <a:prstGeom prst="wedgeRoundRectCallout">
            <a:avLst>
              <a:gd name="adj1" fmla="val 64295"/>
              <a:gd name="adj2" fmla="val 42209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Acknowledgement</a:t>
            </a:r>
          </a:p>
        </p:txBody>
      </p:sp>
      <p:sp>
        <p:nvSpPr>
          <p:cNvPr id="82" name="Rounded Rectangular Callout 81">
            <a:extLst>
              <a:ext uri="{FF2B5EF4-FFF2-40B4-BE49-F238E27FC236}">
                <a16:creationId xmlns:a16="http://schemas.microsoft.com/office/drawing/2014/main" id="{A3F50136-FB52-3242-8629-6B7B205F6ADE}"/>
              </a:ext>
            </a:extLst>
          </p:cNvPr>
          <p:cNvSpPr/>
          <p:nvPr/>
        </p:nvSpPr>
        <p:spPr bwMode="auto">
          <a:xfrm flipH="1">
            <a:off x="604838" y="1484313"/>
            <a:ext cx="2251075" cy="863600"/>
          </a:xfrm>
          <a:prstGeom prst="wedgeRoundRectCallout">
            <a:avLst>
              <a:gd name="adj1" fmla="val -42311"/>
              <a:gd name="adj2" fmla="val 102618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Commit Request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8B0CAD2-8EA3-DA46-B951-45B6A9B98766}"/>
              </a:ext>
            </a:extLst>
          </p:cNvPr>
          <p:cNvSpPr/>
          <p:nvPr/>
        </p:nvSpPr>
        <p:spPr bwMode="auto">
          <a:xfrm flipH="1">
            <a:off x="5516563" y="1143000"/>
            <a:ext cx="2570162" cy="482600"/>
          </a:xfrm>
          <a:prstGeom prst="wedgeRoundRectCallout">
            <a:avLst>
              <a:gd name="adj1" fmla="val 41935"/>
              <a:gd name="adj2" fmla="val 103393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Safe to commit?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6" grpId="0" animBg="1"/>
      <p:bldP spid="80" grpId="0" animBg="1"/>
      <p:bldP spid="80" grpId="1" animBg="1"/>
      <p:bldP spid="81" grpId="0" animBg="1"/>
      <p:bldP spid="81" grpId="1" animBg="1"/>
      <p:bldP spid="81" grpId="2" animBg="1"/>
      <p:bldP spid="82" grpId="0" animBg="1"/>
      <p:bldP spid="5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D0DF9A5F-5D7A-4A47-B83E-E6457386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Centralized Coordinator</a:t>
            </a:r>
          </a:p>
        </p:txBody>
      </p:sp>
      <p:sp>
        <p:nvSpPr>
          <p:cNvPr id="43011" name="Date Placeholder 3">
            <a:extLst>
              <a:ext uri="{FF2B5EF4-FFF2-40B4-BE49-F238E27FC236}">
                <a16:creationId xmlns:a16="http://schemas.microsoft.com/office/drawing/2014/main" id="{539B647A-BDDB-5545-9A34-DFE239E87A7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43012" name="Footer Placeholder 4">
            <a:extLst>
              <a:ext uri="{FF2B5EF4-FFF2-40B4-BE49-F238E27FC236}">
                <a16:creationId xmlns:a16="http://schemas.microsoft.com/office/drawing/2014/main" id="{A068E256-E3F3-3846-9205-A081F4D36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43013" name="Slide Number Placeholder 5">
            <a:extLst>
              <a:ext uri="{FF2B5EF4-FFF2-40B4-BE49-F238E27FC236}">
                <a16:creationId xmlns:a16="http://schemas.microsoft.com/office/drawing/2014/main" id="{B8FA4294-B643-D444-96E3-6AEE2C6A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F99068A8-AD53-B647-92D8-2AC8D3BD730E}" type="slidenum">
              <a:rPr lang="en-US" altLang="en-US" sz="1400" u="none"/>
              <a:pPr/>
              <a:t>38</a:t>
            </a:fld>
            <a:endParaRPr lang="en-US" altLang="en-US" sz="1400" u="none"/>
          </a:p>
        </p:txBody>
      </p:sp>
      <p:pic>
        <p:nvPicPr>
          <p:cNvPr id="7" name="Picture 6" descr="Database.png">
            <a:extLst>
              <a:ext uri="{FF2B5EF4-FFF2-40B4-BE49-F238E27FC236}">
                <a16:creationId xmlns:a16="http://schemas.microsoft.com/office/drawing/2014/main" id="{3779183F-3F36-E34E-B6E8-16EEAE0D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422525"/>
            <a:ext cx="1131888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Database.png">
            <a:extLst>
              <a:ext uri="{FF2B5EF4-FFF2-40B4-BE49-F238E27FC236}">
                <a16:creationId xmlns:a16="http://schemas.microsoft.com/office/drawing/2014/main" id="{61AB5306-33F4-7B45-8E48-78F5428A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25" y="2422525"/>
            <a:ext cx="1133475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Database.png">
            <a:extLst>
              <a:ext uri="{FF2B5EF4-FFF2-40B4-BE49-F238E27FC236}">
                <a16:creationId xmlns:a16="http://schemas.microsoft.com/office/drawing/2014/main" id="{751594F3-0E77-7E47-AE52-9FBFC420B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725" y="4784725"/>
            <a:ext cx="1131888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Database.png">
            <a:extLst>
              <a:ext uri="{FF2B5EF4-FFF2-40B4-BE49-F238E27FC236}">
                <a16:creationId xmlns:a16="http://schemas.microsoft.com/office/drawing/2014/main" id="{6E9B95FE-685E-2D4E-B821-5BEB1603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603625"/>
            <a:ext cx="1131888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Database.png">
            <a:extLst>
              <a:ext uri="{FF2B5EF4-FFF2-40B4-BE49-F238E27FC236}">
                <a16:creationId xmlns:a16="http://schemas.microsoft.com/office/drawing/2014/main" id="{75469294-38BF-F545-8707-45687C91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25" y="3603625"/>
            <a:ext cx="1133475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3019" name="Group 67">
            <a:extLst>
              <a:ext uri="{FF2B5EF4-FFF2-40B4-BE49-F238E27FC236}">
                <a16:creationId xmlns:a16="http://schemas.microsoft.com/office/drawing/2014/main" id="{AEDB4825-C210-9F41-BB81-55D4A9BEDFDF}"/>
              </a:ext>
            </a:extLst>
          </p:cNvPr>
          <p:cNvGrpSpPr>
            <a:grpSpLocks/>
          </p:cNvGrpSpPr>
          <p:nvPr/>
        </p:nvGrpSpPr>
        <p:grpSpPr bwMode="auto">
          <a:xfrm>
            <a:off x="7224713" y="2762250"/>
            <a:ext cx="611187" cy="254000"/>
            <a:chOff x="3353908" y="2980303"/>
            <a:chExt cx="658184" cy="274638"/>
          </a:xfrm>
        </p:grpSpPr>
        <p:sp>
          <p:nvSpPr>
            <p:cNvPr id="43058" name="Rectangle 33">
              <a:extLst>
                <a:ext uri="{FF2B5EF4-FFF2-40B4-BE49-F238E27FC236}">
                  <a16:creationId xmlns:a16="http://schemas.microsoft.com/office/drawing/2014/main" id="{F5A6AD88-EB38-C046-BA21-8733D308D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3059" name="Rectangle 218">
              <a:extLst>
                <a:ext uri="{FF2B5EF4-FFF2-40B4-BE49-F238E27FC236}">
                  <a16:creationId xmlns:a16="http://schemas.microsoft.com/office/drawing/2014/main" id="{27316862-97E6-1949-8481-0B5276572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00B050">
                <a:alpha val="50195"/>
              </a:srgbClr>
            </a:solidFill>
            <a:ln w="9525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3060" name="TextBox 14">
              <a:extLst>
                <a:ext uri="{FF2B5EF4-FFF2-40B4-BE49-F238E27FC236}">
                  <a16:creationId xmlns:a16="http://schemas.microsoft.com/office/drawing/2014/main" id="{1DEA2CDF-D9CD-8241-974E-681894E3A2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P2</a:t>
              </a:r>
            </a:p>
          </p:txBody>
        </p:sp>
      </p:grpSp>
      <p:grpSp>
        <p:nvGrpSpPr>
          <p:cNvPr id="43020" name="Group 79">
            <a:extLst>
              <a:ext uri="{FF2B5EF4-FFF2-40B4-BE49-F238E27FC236}">
                <a16:creationId xmlns:a16="http://schemas.microsoft.com/office/drawing/2014/main" id="{8F5D7EB6-8375-A94D-B9CB-771EC20A04D4}"/>
              </a:ext>
            </a:extLst>
          </p:cNvPr>
          <p:cNvGrpSpPr>
            <a:grpSpLocks/>
          </p:cNvGrpSpPr>
          <p:nvPr/>
        </p:nvGrpSpPr>
        <p:grpSpPr bwMode="auto">
          <a:xfrm>
            <a:off x="7224713" y="3943350"/>
            <a:ext cx="611187" cy="254000"/>
            <a:chOff x="3353908" y="2980303"/>
            <a:chExt cx="658184" cy="274638"/>
          </a:xfrm>
        </p:grpSpPr>
        <p:sp>
          <p:nvSpPr>
            <p:cNvPr id="43055" name="Rectangle 33">
              <a:extLst>
                <a:ext uri="{FF2B5EF4-FFF2-40B4-BE49-F238E27FC236}">
                  <a16:creationId xmlns:a16="http://schemas.microsoft.com/office/drawing/2014/main" id="{2A6541CD-AB7A-7F4B-8309-EC11B05A9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3056" name="Rectangle 218">
              <a:extLst>
                <a:ext uri="{FF2B5EF4-FFF2-40B4-BE49-F238E27FC236}">
                  <a16:creationId xmlns:a16="http://schemas.microsoft.com/office/drawing/2014/main" id="{62A5E278-39D9-EC4A-859F-B58B3BDE7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7030A0">
                <a:alpha val="50195"/>
              </a:srgbClr>
            </a:solidFill>
            <a:ln w="9525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3057" name="TextBox 18">
              <a:extLst>
                <a:ext uri="{FF2B5EF4-FFF2-40B4-BE49-F238E27FC236}">
                  <a16:creationId xmlns:a16="http://schemas.microsoft.com/office/drawing/2014/main" id="{F8CE81A3-23D8-5641-B886-B6A24F789A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P4</a:t>
              </a:r>
            </a:p>
          </p:txBody>
        </p:sp>
      </p:grpSp>
      <p:grpSp>
        <p:nvGrpSpPr>
          <p:cNvPr id="43021" name="Group 75">
            <a:extLst>
              <a:ext uri="{FF2B5EF4-FFF2-40B4-BE49-F238E27FC236}">
                <a16:creationId xmlns:a16="http://schemas.microsoft.com/office/drawing/2014/main" id="{52510D2E-B443-0E45-A62C-3A25C8FDBF5A}"/>
              </a:ext>
            </a:extLst>
          </p:cNvPr>
          <p:cNvGrpSpPr>
            <a:grpSpLocks/>
          </p:cNvGrpSpPr>
          <p:nvPr/>
        </p:nvGrpSpPr>
        <p:grpSpPr bwMode="auto">
          <a:xfrm>
            <a:off x="6335713" y="5124450"/>
            <a:ext cx="611187" cy="254000"/>
            <a:chOff x="3353908" y="2980303"/>
            <a:chExt cx="658184" cy="274638"/>
          </a:xfrm>
        </p:grpSpPr>
        <p:sp>
          <p:nvSpPr>
            <p:cNvPr id="43052" name="Rectangle 33">
              <a:extLst>
                <a:ext uri="{FF2B5EF4-FFF2-40B4-BE49-F238E27FC236}">
                  <a16:creationId xmlns:a16="http://schemas.microsoft.com/office/drawing/2014/main" id="{B04B64FD-917C-3846-A701-5AB3ADFDD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3053" name="Rectangle 218">
              <a:extLst>
                <a:ext uri="{FF2B5EF4-FFF2-40B4-BE49-F238E27FC236}">
                  <a16:creationId xmlns:a16="http://schemas.microsoft.com/office/drawing/2014/main" id="{06FDFFF2-777A-6C4B-A112-DBF8C9E8F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F79646">
                <a:alpha val="50195"/>
              </a:srgbClr>
            </a:solidFill>
            <a:ln w="9525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3054" name="TextBox 22">
              <a:extLst>
                <a:ext uri="{FF2B5EF4-FFF2-40B4-BE49-F238E27FC236}">
                  <a16:creationId xmlns:a16="http://schemas.microsoft.com/office/drawing/2014/main" id="{A7F76809-1DE3-2C45-9E07-8209D49165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P5</a:t>
              </a:r>
            </a:p>
          </p:txBody>
        </p:sp>
      </p:grpSp>
      <p:grpSp>
        <p:nvGrpSpPr>
          <p:cNvPr id="43022" name="Group 71">
            <a:extLst>
              <a:ext uri="{FF2B5EF4-FFF2-40B4-BE49-F238E27FC236}">
                <a16:creationId xmlns:a16="http://schemas.microsoft.com/office/drawing/2014/main" id="{9B401A4F-38AD-B840-A8C4-DEDAADDC814A}"/>
              </a:ext>
            </a:extLst>
          </p:cNvPr>
          <p:cNvGrpSpPr>
            <a:grpSpLocks/>
          </p:cNvGrpSpPr>
          <p:nvPr/>
        </p:nvGrpSpPr>
        <p:grpSpPr bwMode="auto">
          <a:xfrm>
            <a:off x="5462588" y="3946525"/>
            <a:ext cx="611187" cy="255588"/>
            <a:chOff x="3353908" y="2980303"/>
            <a:chExt cx="658184" cy="274638"/>
          </a:xfrm>
        </p:grpSpPr>
        <p:sp>
          <p:nvSpPr>
            <p:cNvPr id="43049" name="Rectangle 33">
              <a:extLst>
                <a:ext uri="{FF2B5EF4-FFF2-40B4-BE49-F238E27FC236}">
                  <a16:creationId xmlns:a16="http://schemas.microsoft.com/office/drawing/2014/main" id="{91311DE2-7DA7-3A4A-85DF-1234EFA83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3050" name="Rectangle 218">
              <a:extLst>
                <a:ext uri="{FF2B5EF4-FFF2-40B4-BE49-F238E27FC236}">
                  <a16:creationId xmlns:a16="http://schemas.microsoft.com/office/drawing/2014/main" id="{1E59807B-A99A-5145-B5D3-8C8773F83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00B0F0">
                <a:alpha val="50195"/>
              </a:srgbClr>
            </a:solidFill>
            <a:ln w="9525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3051" name="TextBox 26">
              <a:extLst>
                <a:ext uri="{FF2B5EF4-FFF2-40B4-BE49-F238E27FC236}">
                  <a16:creationId xmlns:a16="http://schemas.microsoft.com/office/drawing/2014/main" id="{C31AAE94-E5A0-8541-9828-94E945EEBE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303"/>
              <a:ext cx="275240" cy="23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P3</a:t>
              </a:r>
            </a:p>
          </p:txBody>
        </p:sp>
      </p:grpSp>
      <p:grpSp>
        <p:nvGrpSpPr>
          <p:cNvPr id="43023" name="Group 66">
            <a:extLst>
              <a:ext uri="{FF2B5EF4-FFF2-40B4-BE49-F238E27FC236}">
                <a16:creationId xmlns:a16="http://schemas.microsoft.com/office/drawing/2014/main" id="{00E48EDF-FFAE-EE4C-8A71-6DA9154B88D2}"/>
              </a:ext>
            </a:extLst>
          </p:cNvPr>
          <p:cNvGrpSpPr>
            <a:grpSpLocks/>
          </p:cNvGrpSpPr>
          <p:nvPr/>
        </p:nvGrpSpPr>
        <p:grpSpPr bwMode="auto">
          <a:xfrm>
            <a:off x="5462588" y="2762250"/>
            <a:ext cx="611187" cy="254000"/>
            <a:chOff x="3353908" y="2980303"/>
            <a:chExt cx="658184" cy="274638"/>
          </a:xfrm>
        </p:grpSpPr>
        <p:sp>
          <p:nvSpPr>
            <p:cNvPr id="43046" name="Rectangle 33">
              <a:extLst>
                <a:ext uri="{FF2B5EF4-FFF2-40B4-BE49-F238E27FC236}">
                  <a16:creationId xmlns:a16="http://schemas.microsoft.com/office/drawing/2014/main" id="{5EF10333-CA7E-B74B-B2B8-2E6A62739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3047" name="Rectangle 218">
              <a:extLst>
                <a:ext uri="{FF2B5EF4-FFF2-40B4-BE49-F238E27FC236}">
                  <a16:creationId xmlns:a16="http://schemas.microsoft.com/office/drawing/2014/main" id="{EE1D9476-6B89-9449-864B-61229E778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CC0000">
                <a:alpha val="50195"/>
              </a:srgbClr>
            </a:solidFill>
            <a:ln w="9525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3048" name="TextBox 30">
              <a:extLst>
                <a:ext uri="{FF2B5EF4-FFF2-40B4-BE49-F238E27FC236}">
                  <a16:creationId xmlns:a16="http://schemas.microsoft.com/office/drawing/2014/main" id="{9160B291-AE36-674A-A878-B44F6F510D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P1</a:t>
              </a:r>
            </a:p>
          </p:txBody>
        </p:sp>
      </p:grpSp>
      <p:grpSp>
        <p:nvGrpSpPr>
          <p:cNvPr id="43024" name="Replication Fragments" hidden="1">
            <a:extLst>
              <a:ext uri="{FF2B5EF4-FFF2-40B4-BE49-F238E27FC236}">
                <a16:creationId xmlns:a16="http://schemas.microsoft.com/office/drawing/2014/main" id="{549185A2-F370-2945-A856-02E6D3ECB54C}"/>
              </a:ext>
            </a:extLst>
          </p:cNvPr>
          <p:cNvGrpSpPr>
            <a:grpSpLocks/>
          </p:cNvGrpSpPr>
          <p:nvPr/>
        </p:nvGrpSpPr>
        <p:grpSpPr bwMode="auto">
          <a:xfrm>
            <a:off x="5467350" y="3067050"/>
            <a:ext cx="2366963" cy="2590800"/>
            <a:chOff x="5467350" y="3067050"/>
            <a:chExt cx="2366963" cy="25908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ACE210-0795-614A-B717-00BF5A81FD06}"/>
                </a:ext>
              </a:extLst>
            </p:cNvPr>
            <p:cNvSpPr/>
            <p:nvPr/>
          </p:nvSpPr>
          <p:spPr bwMode="auto">
            <a:xfrm>
              <a:off x="7224713" y="4238625"/>
              <a:ext cx="609600" cy="228600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2857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1200" u="none" dirty="0" err="1">
                  <a:solidFill>
                    <a:srgbClr val="4B4B4B"/>
                  </a:solidFill>
                  <a:latin typeface="Museo Sans 700" pitchFamily="50" charset="0"/>
                </a:rPr>
                <a:t>Repl</a:t>
              </a:r>
              <a:endParaRPr lang="en-US" sz="1200" u="none" dirty="0">
                <a:solidFill>
                  <a:srgbClr val="4B4B4B"/>
                </a:solidFill>
                <a:latin typeface="Museo Sans 7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A5B604-ECD9-7D4A-9FD6-13B126DECA26}"/>
                </a:ext>
              </a:extLst>
            </p:cNvPr>
            <p:cNvSpPr/>
            <p:nvPr/>
          </p:nvSpPr>
          <p:spPr bwMode="auto">
            <a:xfrm>
              <a:off x="5467350" y="4238625"/>
              <a:ext cx="609600" cy="228600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2857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1200" u="none" dirty="0" err="1">
                  <a:solidFill>
                    <a:srgbClr val="4B4B4B"/>
                  </a:solidFill>
                  <a:latin typeface="Museo Sans 700" pitchFamily="50" charset="0"/>
                </a:rPr>
                <a:t>Repl</a:t>
              </a:r>
              <a:endParaRPr lang="en-US" sz="1200" u="none" dirty="0">
                <a:solidFill>
                  <a:srgbClr val="4B4B4B"/>
                </a:solidFill>
                <a:latin typeface="Museo Sans 700" pitchFamily="50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6078BD-EAC5-144E-9B53-764DCD137B13}"/>
                </a:ext>
              </a:extLst>
            </p:cNvPr>
            <p:cNvSpPr/>
            <p:nvPr/>
          </p:nvSpPr>
          <p:spPr bwMode="auto">
            <a:xfrm>
              <a:off x="5467350" y="3067050"/>
              <a:ext cx="609600" cy="228600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2857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1200" u="none" dirty="0" err="1">
                  <a:solidFill>
                    <a:srgbClr val="4B4B4B"/>
                  </a:solidFill>
                  <a:latin typeface="Museo Sans 700" pitchFamily="50" charset="0"/>
                </a:rPr>
                <a:t>Repl</a:t>
              </a:r>
              <a:endParaRPr lang="en-US" sz="1200" u="none" dirty="0">
                <a:solidFill>
                  <a:srgbClr val="4B4B4B"/>
                </a:solidFill>
                <a:latin typeface="Museo Sans 700" pitchFamily="50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C242922-DED6-834B-B4CE-A6E0B7C7540A}"/>
                </a:ext>
              </a:extLst>
            </p:cNvPr>
            <p:cNvSpPr/>
            <p:nvPr/>
          </p:nvSpPr>
          <p:spPr bwMode="auto">
            <a:xfrm>
              <a:off x="7224713" y="3076575"/>
              <a:ext cx="609600" cy="228600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2857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1200" u="none" dirty="0" err="1">
                  <a:solidFill>
                    <a:srgbClr val="4B4B4B"/>
                  </a:solidFill>
                  <a:latin typeface="Museo Sans 700" pitchFamily="50" charset="0"/>
                </a:rPr>
                <a:t>Repl</a:t>
              </a:r>
              <a:endParaRPr lang="en-US" sz="1200" u="none" dirty="0">
                <a:solidFill>
                  <a:srgbClr val="4B4B4B"/>
                </a:solidFill>
                <a:latin typeface="Museo Sans 7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757EB21-B646-A745-B1F0-25645577D05F}"/>
                </a:ext>
              </a:extLst>
            </p:cNvPr>
            <p:cNvSpPr/>
            <p:nvPr/>
          </p:nvSpPr>
          <p:spPr bwMode="auto">
            <a:xfrm>
              <a:off x="6338888" y="5429250"/>
              <a:ext cx="609600" cy="228600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2857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1200" u="none" dirty="0" err="1">
                  <a:solidFill>
                    <a:srgbClr val="4B4B4B"/>
                  </a:solidFill>
                  <a:latin typeface="Museo Sans 700" pitchFamily="50" charset="0"/>
                </a:rPr>
                <a:t>Repl</a:t>
              </a:r>
              <a:endParaRPr lang="en-US" sz="1200" u="none" dirty="0">
                <a:solidFill>
                  <a:srgbClr val="4B4B4B"/>
                </a:solidFill>
                <a:latin typeface="Museo Sans 700" pitchFamily="50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EF15A1E-969E-EF49-A557-A0B9140F4FDC}"/>
              </a:ext>
            </a:extLst>
          </p:cNvPr>
          <p:cNvSpPr txBox="1"/>
          <p:nvPr/>
        </p:nvSpPr>
        <p:spPr bwMode="auto">
          <a:xfrm>
            <a:off x="5776913" y="1752600"/>
            <a:ext cx="1755775" cy="485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3200">
                <a:solidFill>
                  <a:srgbClr val="4B4B4B"/>
                </a:solidFill>
                <a:latin typeface="Museo Sans 700" pitchFamily="50" charset="0"/>
              </a:defRPr>
            </a:lvl1pPr>
          </a:lstStyle>
          <a:p>
            <a:pPr>
              <a:defRPr/>
            </a:pPr>
            <a:r>
              <a:rPr lang="en-US" u="none" dirty="0">
                <a:solidFill>
                  <a:schemeClr val="tx1"/>
                </a:solidFill>
                <a:latin typeface="+mj-lt"/>
                <a:ea typeface="ＭＳ Ｐゴシック" charset="-128"/>
                <a:cs typeface="+mn-cs"/>
              </a:rPr>
              <a:t>Partitions</a:t>
            </a:r>
          </a:p>
        </p:txBody>
      </p:sp>
      <p:pic>
        <p:nvPicPr>
          <p:cNvPr id="38" name="Picture 37" descr="ServerCabinet.png">
            <a:extLst>
              <a:ext uri="{FF2B5EF4-FFF2-40B4-BE49-F238E27FC236}">
                <a16:creationId xmlns:a16="http://schemas.microsoft.com/office/drawing/2014/main" id="{6B0AD63E-809B-834C-BA5B-60EEFCB36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338" y="2416175"/>
            <a:ext cx="1066800" cy="18399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0ECE2559-46DE-A849-A11E-B72F29CAF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4495800"/>
            <a:ext cx="2124075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u="none" dirty="0">
                <a:latin typeface="+mj-lt"/>
                <a:ea typeface="ＭＳ Ｐゴシック" charset="-128"/>
                <a:cs typeface="+mn-cs"/>
              </a:rPr>
              <a:t>Application</a:t>
            </a:r>
          </a:p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u="none" dirty="0">
                <a:latin typeface="+mj-lt"/>
                <a:ea typeface="ＭＳ Ｐゴシック" charset="-128"/>
                <a:cs typeface="+mn-cs"/>
              </a:rPr>
              <a:t>Server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66763CF-5E93-CC4B-A5DC-5AC2C487BE76}"/>
              </a:ext>
            </a:extLst>
          </p:cNvPr>
          <p:cNvCxnSpPr>
            <a:cxnSpLocks noChangeShapeType="1"/>
            <a:stCxn id="70" idx="0"/>
            <a:endCxn id="7" idx="1"/>
          </p:cNvCxnSpPr>
          <p:nvPr/>
        </p:nvCxnSpPr>
        <p:spPr bwMode="auto">
          <a:xfrm flipV="1">
            <a:off x="4356100" y="2917825"/>
            <a:ext cx="825500" cy="423863"/>
          </a:xfrm>
          <a:prstGeom prst="straightConnector1">
            <a:avLst/>
          </a:prstGeom>
          <a:ln w="63500">
            <a:solidFill>
              <a:srgbClr val="4B4B4B"/>
            </a:solidFill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DFC1DBA-6F07-5F49-BF84-BBA53E1288BE}"/>
              </a:ext>
            </a:extLst>
          </p:cNvPr>
          <p:cNvCxnSpPr>
            <a:cxnSpLocks noChangeShapeType="1"/>
            <a:stCxn id="70" idx="0"/>
            <a:endCxn id="11" idx="1"/>
          </p:cNvCxnSpPr>
          <p:nvPr/>
        </p:nvCxnSpPr>
        <p:spPr bwMode="auto">
          <a:xfrm>
            <a:off x="4356100" y="3341688"/>
            <a:ext cx="2587625" cy="757237"/>
          </a:xfrm>
          <a:prstGeom prst="straightConnector1">
            <a:avLst/>
          </a:prstGeom>
          <a:ln w="63500">
            <a:solidFill>
              <a:srgbClr val="4B4B4B"/>
            </a:solidFill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AD7BFE2-57EB-314F-8A06-8835F47E6D13}"/>
              </a:ext>
            </a:extLst>
          </p:cNvPr>
          <p:cNvCxnSpPr>
            <a:cxnSpLocks noChangeShapeType="1"/>
            <a:stCxn id="70" idx="0"/>
            <a:endCxn id="9" idx="1"/>
          </p:cNvCxnSpPr>
          <p:nvPr/>
        </p:nvCxnSpPr>
        <p:spPr bwMode="auto">
          <a:xfrm>
            <a:off x="4356100" y="3341688"/>
            <a:ext cx="1698625" cy="1938337"/>
          </a:xfrm>
          <a:prstGeom prst="straightConnector1">
            <a:avLst/>
          </a:prstGeom>
          <a:ln w="63500">
            <a:solidFill>
              <a:srgbClr val="4B4B4B"/>
            </a:solidFill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23">
            <a:extLst>
              <a:ext uri="{FF2B5EF4-FFF2-40B4-BE49-F238E27FC236}">
                <a16:creationId xmlns:a16="http://schemas.microsoft.com/office/drawing/2014/main" id="{D73045BE-01D2-C047-8C9F-429D2E40B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100" y="2362200"/>
            <a:ext cx="1030288" cy="1104900"/>
          </a:xfrm>
          <a:prstGeom prst="roundRect">
            <a:avLst>
              <a:gd name="adj" fmla="val 12315"/>
            </a:avLst>
          </a:prstGeom>
          <a:noFill/>
          <a:ln w="7620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5CE62525-2734-A94E-BCA4-18F7F91D0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4525" y="3551238"/>
            <a:ext cx="1030288" cy="1104900"/>
          </a:xfrm>
          <a:prstGeom prst="roundRect">
            <a:avLst>
              <a:gd name="adj" fmla="val 12315"/>
            </a:avLst>
          </a:prstGeom>
          <a:noFill/>
          <a:ln w="7620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BFDAB176-E522-FB40-9454-5E19EB291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4740275"/>
            <a:ext cx="1031875" cy="1104900"/>
          </a:xfrm>
          <a:prstGeom prst="roundRect">
            <a:avLst>
              <a:gd name="adj" fmla="val 12315"/>
            </a:avLst>
          </a:prstGeom>
          <a:noFill/>
          <a:ln w="7620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B66D437-35C6-9943-8C0A-EA311AC15598}"/>
              </a:ext>
            </a:extLst>
          </p:cNvPr>
          <p:cNvCxnSpPr>
            <a:cxnSpLocks noChangeShapeType="1"/>
            <a:stCxn id="70" idx="0"/>
            <a:endCxn id="7" idx="1"/>
          </p:cNvCxnSpPr>
          <p:nvPr/>
        </p:nvCxnSpPr>
        <p:spPr bwMode="auto">
          <a:xfrm flipV="1">
            <a:off x="4356100" y="2917825"/>
            <a:ext cx="825500" cy="423863"/>
          </a:xfrm>
          <a:prstGeom prst="straightConnector1">
            <a:avLst/>
          </a:prstGeom>
          <a:noFill/>
          <a:ln w="825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3A7063E-66C5-A647-B248-DF5D8645D61F}"/>
              </a:ext>
            </a:extLst>
          </p:cNvPr>
          <p:cNvCxnSpPr>
            <a:cxnSpLocks noChangeShapeType="1"/>
            <a:stCxn id="70" idx="0"/>
            <a:endCxn id="56" idx="1"/>
          </p:cNvCxnSpPr>
          <p:nvPr/>
        </p:nvCxnSpPr>
        <p:spPr bwMode="auto">
          <a:xfrm>
            <a:off x="4356100" y="3341688"/>
            <a:ext cx="1782763" cy="1951037"/>
          </a:xfrm>
          <a:prstGeom prst="straightConnector1">
            <a:avLst/>
          </a:prstGeom>
          <a:noFill/>
          <a:ln w="825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traight Arrow Connector 57">
            <a:extLst>
              <a:ext uri="{FF2B5EF4-FFF2-40B4-BE49-F238E27FC236}">
                <a16:creationId xmlns:a16="http://schemas.microsoft.com/office/drawing/2014/main" id="{BF1C1B84-F370-4446-AC6E-048A46DAD450}"/>
              </a:ext>
            </a:extLst>
          </p:cNvPr>
          <p:cNvCxnSpPr>
            <a:cxnSpLocks noChangeShapeType="1"/>
            <a:stCxn id="70" idx="0"/>
            <a:endCxn id="52" idx="1"/>
          </p:cNvCxnSpPr>
          <p:nvPr/>
        </p:nvCxnSpPr>
        <p:spPr bwMode="auto">
          <a:xfrm>
            <a:off x="4356100" y="3341688"/>
            <a:ext cx="2638425" cy="762000"/>
          </a:xfrm>
          <a:prstGeom prst="straightConnector1">
            <a:avLst/>
          </a:prstGeom>
          <a:noFill/>
          <a:ln w="825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14FA2143-7774-174E-BD5E-BE78CBE936A7}"/>
              </a:ext>
            </a:extLst>
          </p:cNvPr>
          <p:cNvSpPr/>
          <p:nvPr/>
        </p:nvSpPr>
        <p:spPr>
          <a:xfrm rot="5400000">
            <a:off x="2670175" y="2954338"/>
            <a:ext cx="2597150" cy="774700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20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 w="50800"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anchor="ctr"/>
          <a:lstStyle/>
          <a:p>
            <a:pPr algn="ctr">
              <a:defRPr/>
            </a:pPr>
            <a:r>
              <a:rPr lang="en-US" b="1" u="none" dirty="0">
                <a:solidFill>
                  <a:srgbClr val="4B4B4B"/>
                </a:solidFill>
                <a:latin typeface="+mj-lt"/>
              </a:rPr>
              <a:t>Middleware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78D8083-B92F-604F-B9EA-CAF4CD69897E}"/>
              </a:ext>
            </a:extLst>
          </p:cNvPr>
          <p:cNvCxnSpPr>
            <a:cxnSpLocks noChangeShapeType="1"/>
            <a:stCxn id="38" idx="3"/>
            <a:endCxn id="70" idx="2"/>
          </p:cNvCxnSpPr>
          <p:nvPr/>
        </p:nvCxnSpPr>
        <p:spPr bwMode="auto">
          <a:xfrm>
            <a:off x="2370138" y="3336925"/>
            <a:ext cx="1211262" cy="4763"/>
          </a:xfrm>
          <a:prstGeom prst="straightConnector1">
            <a:avLst/>
          </a:prstGeom>
          <a:ln w="63500">
            <a:solidFill>
              <a:srgbClr val="4B4B4B"/>
            </a:solidFill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ular Callout 81">
            <a:extLst>
              <a:ext uri="{FF2B5EF4-FFF2-40B4-BE49-F238E27FC236}">
                <a16:creationId xmlns:a16="http://schemas.microsoft.com/office/drawing/2014/main" id="{438C59DE-C294-444F-B60B-0716068909DD}"/>
              </a:ext>
            </a:extLst>
          </p:cNvPr>
          <p:cNvSpPr/>
          <p:nvPr/>
        </p:nvSpPr>
        <p:spPr bwMode="auto">
          <a:xfrm flipH="1">
            <a:off x="914400" y="1984375"/>
            <a:ext cx="2251075" cy="865188"/>
          </a:xfrm>
          <a:prstGeom prst="wedgeRoundRectCallout">
            <a:avLst>
              <a:gd name="adj1" fmla="val -42311"/>
              <a:gd name="adj2" fmla="val 102618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Query Requests</a:t>
            </a:r>
          </a:p>
        </p:txBody>
      </p:sp>
      <p:sp>
        <p:nvSpPr>
          <p:cNvPr id="53" name="Rounded Rectangular Callout 52" hidden="1">
            <a:extLst>
              <a:ext uri="{FF2B5EF4-FFF2-40B4-BE49-F238E27FC236}">
                <a16:creationId xmlns:a16="http://schemas.microsoft.com/office/drawing/2014/main" id="{5F80A7C0-D419-D649-A6A6-4A884D2CE82E}"/>
              </a:ext>
            </a:extLst>
          </p:cNvPr>
          <p:cNvSpPr/>
          <p:nvPr/>
        </p:nvSpPr>
        <p:spPr bwMode="auto">
          <a:xfrm flipH="1">
            <a:off x="5657850" y="2971800"/>
            <a:ext cx="2571750" cy="482600"/>
          </a:xfrm>
          <a:prstGeom prst="wedgeRoundRectCallout">
            <a:avLst>
              <a:gd name="adj1" fmla="val 41935"/>
              <a:gd name="adj2" fmla="val 103393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Safe to commit?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6" grpId="0" animBg="1"/>
      <p:bldP spid="82" grpId="0" animBg="1"/>
      <p:bldP spid="5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368C43A6-D7F5-F443-9CF4-652D68711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Decentralized Coordinator</a:t>
            </a:r>
          </a:p>
        </p:txBody>
      </p:sp>
      <p:sp>
        <p:nvSpPr>
          <p:cNvPr id="44035" name="Date Placeholder 3">
            <a:extLst>
              <a:ext uri="{FF2B5EF4-FFF2-40B4-BE49-F238E27FC236}">
                <a16:creationId xmlns:a16="http://schemas.microsoft.com/office/drawing/2014/main" id="{B9DB8D9F-903F-5F42-BB30-461E09F318E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44036" name="Footer Placeholder 4">
            <a:extLst>
              <a:ext uri="{FF2B5EF4-FFF2-40B4-BE49-F238E27FC236}">
                <a16:creationId xmlns:a16="http://schemas.microsoft.com/office/drawing/2014/main" id="{F481668C-B7E6-2B4E-88B1-65BD344B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44037" name="Slide Number Placeholder 5">
            <a:extLst>
              <a:ext uri="{FF2B5EF4-FFF2-40B4-BE49-F238E27FC236}">
                <a16:creationId xmlns:a16="http://schemas.microsoft.com/office/drawing/2014/main" id="{A76C66B0-EFDF-F542-B8F4-2F2A7C434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81B75CB9-1B25-314B-A1B8-F9DE130714E1}" type="slidenum">
              <a:rPr lang="en-US" altLang="en-US" sz="1400" u="none"/>
              <a:pPr/>
              <a:t>39</a:t>
            </a:fld>
            <a:endParaRPr lang="en-US" altLang="en-US" sz="1400" u="none"/>
          </a:p>
        </p:txBody>
      </p:sp>
      <p:pic>
        <p:nvPicPr>
          <p:cNvPr id="7" name="Picture 6" descr="Database.png">
            <a:extLst>
              <a:ext uri="{FF2B5EF4-FFF2-40B4-BE49-F238E27FC236}">
                <a16:creationId xmlns:a16="http://schemas.microsoft.com/office/drawing/2014/main" id="{DFCBA17A-82EB-4641-8E00-2A09752AC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422525"/>
            <a:ext cx="1131888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Database.png">
            <a:extLst>
              <a:ext uri="{FF2B5EF4-FFF2-40B4-BE49-F238E27FC236}">
                <a16:creationId xmlns:a16="http://schemas.microsoft.com/office/drawing/2014/main" id="{0F4CB7D3-A5AF-C44C-B526-0CF1A06D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25" y="2422525"/>
            <a:ext cx="1133475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Database.png">
            <a:extLst>
              <a:ext uri="{FF2B5EF4-FFF2-40B4-BE49-F238E27FC236}">
                <a16:creationId xmlns:a16="http://schemas.microsoft.com/office/drawing/2014/main" id="{61EE48D4-9C66-A844-B7EB-20FCE0D5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725" y="4784725"/>
            <a:ext cx="1131888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Database.png">
            <a:extLst>
              <a:ext uri="{FF2B5EF4-FFF2-40B4-BE49-F238E27FC236}">
                <a16:creationId xmlns:a16="http://schemas.microsoft.com/office/drawing/2014/main" id="{E0059209-FA46-BA45-830E-151452FE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603625"/>
            <a:ext cx="1131888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Database.png">
            <a:extLst>
              <a:ext uri="{FF2B5EF4-FFF2-40B4-BE49-F238E27FC236}">
                <a16:creationId xmlns:a16="http://schemas.microsoft.com/office/drawing/2014/main" id="{39F00117-4BC7-2740-B325-6E9690B2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25" y="3603625"/>
            <a:ext cx="1133475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4043" name="Replication Fragments" hidden="1">
            <a:extLst>
              <a:ext uri="{FF2B5EF4-FFF2-40B4-BE49-F238E27FC236}">
                <a16:creationId xmlns:a16="http://schemas.microsoft.com/office/drawing/2014/main" id="{1FFC078F-646E-274A-A40D-50E10867041F}"/>
              </a:ext>
            </a:extLst>
          </p:cNvPr>
          <p:cNvGrpSpPr>
            <a:grpSpLocks/>
          </p:cNvGrpSpPr>
          <p:nvPr/>
        </p:nvGrpSpPr>
        <p:grpSpPr bwMode="auto">
          <a:xfrm>
            <a:off x="5467350" y="3067050"/>
            <a:ext cx="2366963" cy="2590800"/>
            <a:chOff x="5467350" y="3067050"/>
            <a:chExt cx="2366963" cy="25908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C9BEC2-589C-F442-A0B6-76762E53C70E}"/>
                </a:ext>
              </a:extLst>
            </p:cNvPr>
            <p:cNvSpPr/>
            <p:nvPr/>
          </p:nvSpPr>
          <p:spPr bwMode="auto">
            <a:xfrm>
              <a:off x="7224713" y="4238625"/>
              <a:ext cx="609600" cy="228600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2857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1200" u="none" dirty="0" err="1">
                  <a:solidFill>
                    <a:srgbClr val="4B4B4B"/>
                  </a:solidFill>
                  <a:latin typeface="Museo Sans 700" pitchFamily="50" charset="0"/>
                </a:rPr>
                <a:t>Repl</a:t>
              </a:r>
              <a:endParaRPr lang="en-US" sz="1200" u="none" dirty="0">
                <a:solidFill>
                  <a:srgbClr val="4B4B4B"/>
                </a:solidFill>
                <a:latin typeface="Museo Sans 700" pitchFamily="50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B847504-C75E-8B4A-A98D-C7C53CE448FE}"/>
                </a:ext>
              </a:extLst>
            </p:cNvPr>
            <p:cNvSpPr/>
            <p:nvPr/>
          </p:nvSpPr>
          <p:spPr bwMode="auto">
            <a:xfrm>
              <a:off x="5467350" y="4238625"/>
              <a:ext cx="609600" cy="228600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2857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1200" u="none" dirty="0" err="1">
                  <a:solidFill>
                    <a:srgbClr val="4B4B4B"/>
                  </a:solidFill>
                  <a:latin typeface="Museo Sans 700" pitchFamily="50" charset="0"/>
                </a:rPr>
                <a:t>Repl</a:t>
              </a:r>
              <a:endParaRPr lang="en-US" sz="1200" u="none" dirty="0">
                <a:solidFill>
                  <a:srgbClr val="4B4B4B"/>
                </a:solidFill>
                <a:latin typeface="Museo Sans 700" pitchFamily="50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5BF272D-FC84-3B40-835A-857441E7526D}"/>
                </a:ext>
              </a:extLst>
            </p:cNvPr>
            <p:cNvSpPr/>
            <p:nvPr/>
          </p:nvSpPr>
          <p:spPr bwMode="auto">
            <a:xfrm>
              <a:off x="5467350" y="3067050"/>
              <a:ext cx="609600" cy="228600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2857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1200" u="none" dirty="0" err="1">
                  <a:solidFill>
                    <a:srgbClr val="4B4B4B"/>
                  </a:solidFill>
                  <a:latin typeface="Museo Sans 700" pitchFamily="50" charset="0"/>
                </a:rPr>
                <a:t>Repl</a:t>
              </a:r>
              <a:endParaRPr lang="en-US" sz="1200" u="none" dirty="0">
                <a:solidFill>
                  <a:srgbClr val="4B4B4B"/>
                </a:solidFill>
                <a:latin typeface="Museo Sans 700" pitchFamily="50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81FD38E-052A-2042-95AF-BB0206D20BF5}"/>
                </a:ext>
              </a:extLst>
            </p:cNvPr>
            <p:cNvSpPr/>
            <p:nvPr/>
          </p:nvSpPr>
          <p:spPr bwMode="auto">
            <a:xfrm>
              <a:off x="7224713" y="3076575"/>
              <a:ext cx="609600" cy="228600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2857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1200" u="none" dirty="0" err="1">
                  <a:solidFill>
                    <a:srgbClr val="4B4B4B"/>
                  </a:solidFill>
                  <a:latin typeface="Museo Sans 700" pitchFamily="50" charset="0"/>
                </a:rPr>
                <a:t>Repl</a:t>
              </a:r>
              <a:endParaRPr lang="en-US" sz="1200" u="none" dirty="0">
                <a:solidFill>
                  <a:srgbClr val="4B4B4B"/>
                </a:solidFill>
                <a:latin typeface="Museo Sans 700" pitchFamily="50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875B39-99BB-8B44-8655-95FFF0C72A83}"/>
                </a:ext>
              </a:extLst>
            </p:cNvPr>
            <p:cNvSpPr/>
            <p:nvPr/>
          </p:nvSpPr>
          <p:spPr bwMode="auto">
            <a:xfrm>
              <a:off x="6338888" y="5429250"/>
              <a:ext cx="609600" cy="228600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2857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1200" u="none" dirty="0" err="1">
                  <a:solidFill>
                    <a:srgbClr val="4B4B4B"/>
                  </a:solidFill>
                  <a:latin typeface="Museo Sans 700" pitchFamily="50" charset="0"/>
                </a:rPr>
                <a:t>Repl</a:t>
              </a:r>
              <a:endParaRPr lang="en-US" sz="1200" u="none" dirty="0">
                <a:solidFill>
                  <a:srgbClr val="4B4B4B"/>
                </a:solidFill>
                <a:latin typeface="Museo Sans 700" pitchFamily="50" charset="0"/>
              </a:endParaRPr>
            </a:p>
          </p:txBody>
        </p:sp>
      </p:grpSp>
      <p:grpSp>
        <p:nvGrpSpPr>
          <p:cNvPr id="44044" name="Group 67">
            <a:extLst>
              <a:ext uri="{FF2B5EF4-FFF2-40B4-BE49-F238E27FC236}">
                <a16:creationId xmlns:a16="http://schemas.microsoft.com/office/drawing/2014/main" id="{2C6161F4-63EC-9E42-9F2A-09337ECCBB0E}"/>
              </a:ext>
            </a:extLst>
          </p:cNvPr>
          <p:cNvGrpSpPr>
            <a:grpSpLocks/>
          </p:cNvGrpSpPr>
          <p:nvPr/>
        </p:nvGrpSpPr>
        <p:grpSpPr bwMode="auto">
          <a:xfrm>
            <a:off x="7224713" y="2762250"/>
            <a:ext cx="611187" cy="254000"/>
            <a:chOff x="3353908" y="2980303"/>
            <a:chExt cx="658184" cy="274638"/>
          </a:xfrm>
        </p:grpSpPr>
        <p:sp>
          <p:nvSpPr>
            <p:cNvPr id="44075" name="Rectangle 33">
              <a:extLst>
                <a:ext uri="{FF2B5EF4-FFF2-40B4-BE49-F238E27FC236}">
                  <a16:creationId xmlns:a16="http://schemas.microsoft.com/office/drawing/2014/main" id="{04A02747-EA8E-5D4D-81A3-6DD18009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4076" name="Rectangle 218">
              <a:extLst>
                <a:ext uri="{FF2B5EF4-FFF2-40B4-BE49-F238E27FC236}">
                  <a16:creationId xmlns:a16="http://schemas.microsoft.com/office/drawing/2014/main" id="{3BE6D3CA-556E-3546-BC9D-F8E05F3A0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00B050">
                <a:alpha val="50195"/>
              </a:srgbClr>
            </a:solidFill>
            <a:ln w="9525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4077" name="TextBox 14">
              <a:extLst>
                <a:ext uri="{FF2B5EF4-FFF2-40B4-BE49-F238E27FC236}">
                  <a16:creationId xmlns:a16="http://schemas.microsoft.com/office/drawing/2014/main" id="{168AFD72-0044-5E4A-A662-DC1A66918E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P2</a:t>
              </a:r>
            </a:p>
          </p:txBody>
        </p:sp>
      </p:grpSp>
      <p:grpSp>
        <p:nvGrpSpPr>
          <p:cNvPr id="44045" name="Group 79">
            <a:extLst>
              <a:ext uri="{FF2B5EF4-FFF2-40B4-BE49-F238E27FC236}">
                <a16:creationId xmlns:a16="http://schemas.microsoft.com/office/drawing/2014/main" id="{AD47DA11-CF20-5F46-9388-66AFAB2E72FF}"/>
              </a:ext>
            </a:extLst>
          </p:cNvPr>
          <p:cNvGrpSpPr>
            <a:grpSpLocks/>
          </p:cNvGrpSpPr>
          <p:nvPr/>
        </p:nvGrpSpPr>
        <p:grpSpPr bwMode="auto">
          <a:xfrm>
            <a:off x="7224713" y="3943350"/>
            <a:ext cx="611187" cy="254000"/>
            <a:chOff x="3353908" y="2980303"/>
            <a:chExt cx="658184" cy="274638"/>
          </a:xfrm>
        </p:grpSpPr>
        <p:sp>
          <p:nvSpPr>
            <p:cNvPr id="44072" name="Rectangle 33">
              <a:extLst>
                <a:ext uri="{FF2B5EF4-FFF2-40B4-BE49-F238E27FC236}">
                  <a16:creationId xmlns:a16="http://schemas.microsoft.com/office/drawing/2014/main" id="{6EA95168-E47F-8244-8A37-1FDB25269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4073" name="Rectangle 218">
              <a:extLst>
                <a:ext uri="{FF2B5EF4-FFF2-40B4-BE49-F238E27FC236}">
                  <a16:creationId xmlns:a16="http://schemas.microsoft.com/office/drawing/2014/main" id="{B1F1FFA9-C6B2-E243-916F-7F6C3E685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7030A0">
                <a:alpha val="50195"/>
              </a:srgbClr>
            </a:solidFill>
            <a:ln w="9525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4074" name="TextBox 18">
              <a:extLst>
                <a:ext uri="{FF2B5EF4-FFF2-40B4-BE49-F238E27FC236}">
                  <a16:creationId xmlns:a16="http://schemas.microsoft.com/office/drawing/2014/main" id="{517939A1-D233-FF40-9496-5377165A21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P4</a:t>
              </a:r>
            </a:p>
          </p:txBody>
        </p:sp>
      </p:grpSp>
      <p:grpSp>
        <p:nvGrpSpPr>
          <p:cNvPr id="44046" name="Group 75">
            <a:extLst>
              <a:ext uri="{FF2B5EF4-FFF2-40B4-BE49-F238E27FC236}">
                <a16:creationId xmlns:a16="http://schemas.microsoft.com/office/drawing/2014/main" id="{A1FD1E8B-5197-154E-BD8A-79FA8608B194}"/>
              </a:ext>
            </a:extLst>
          </p:cNvPr>
          <p:cNvGrpSpPr>
            <a:grpSpLocks/>
          </p:cNvGrpSpPr>
          <p:nvPr/>
        </p:nvGrpSpPr>
        <p:grpSpPr bwMode="auto">
          <a:xfrm>
            <a:off x="6335713" y="5124450"/>
            <a:ext cx="611187" cy="254000"/>
            <a:chOff x="3353908" y="2980303"/>
            <a:chExt cx="658184" cy="274638"/>
          </a:xfrm>
        </p:grpSpPr>
        <p:sp>
          <p:nvSpPr>
            <p:cNvPr id="44069" name="Rectangle 33">
              <a:extLst>
                <a:ext uri="{FF2B5EF4-FFF2-40B4-BE49-F238E27FC236}">
                  <a16:creationId xmlns:a16="http://schemas.microsoft.com/office/drawing/2014/main" id="{5DBF6DEB-990B-2A44-B71F-A58C1B2EB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4070" name="Rectangle 218">
              <a:extLst>
                <a:ext uri="{FF2B5EF4-FFF2-40B4-BE49-F238E27FC236}">
                  <a16:creationId xmlns:a16="http://schemas.microsoft.com/office/drawing/2014/main" id="{708A3EC0-AE6B-BD4B-8CB1-FEE948C06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F79646">
                <a:alpha val="50195"/>
              </a:srgbClr>
            </a:solidFill>
            <a:ln w="9525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4071" name="TextBox 22">
              <a:extLst>
                <a:ext uri="{FF2B5EF4-FFF2-40B4-BE49-F238E27FC236}">
                  <a16:creationId xmlns:a16="http://schemas.microsoft.com/office/drawing/2014/main" id="{9F704EEA-E67C-C245-B4BB-32FF61C3BF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P5</a:t>
              </a:r>
            </a:p>
          </p:txBody>
        </p:sp>
      </p:grpSp>
      <p:grpSp>
        <p:nvGrpSpPr>
          <p:cNvPr id="44047" name="Group 71">
            <a:extLst>
              <a:ext uri="{FF2B5EF4-FFF2-40B4-BE49-F238E27FC236}">
                <a16:creationId xmlns:a16="http://schemas.microsoft.com/office/drawing/2014/main" id="{EF14A5D0-C8EA-2747-8016-B9659BC96471}"/>
              </a:ext>
            </a:extLst>
          </p:cNvPr>
          <p:cNvGrpSpPr>
            <a:grpSpLocks/>
          </p:cNvGrpSpPr>
          <p:nvPr/>
        </p:nvGrpSpPr>
        <p:grpSpPr bwMode="auto">
          <a:xfrm>
            <a:off x="5462588" y="3946525"/>
            <a:ext cx="611187" cy="255588"/>
            <a:chOff x="3353908" y="2980303"/>
            <a:chExt cx="658184" cy="274638"/>
          </a:xfrm>
        </p:grpSpPr>
        <p:sp>
          <p:nvSpPr>
            <p:cNvPr id="44066" name="Rectangle 33">
              <a:extLst>
                <a:ext uri="{FF2B5EF4-FFF2-40B4-BE49-F238E27FC236}">
                  <a16:creationId xmlns:a16="http://schemas.microsoft.com/office/drawing/2014/main" id="{E619FE37-302B-0B4F-B785-29F6377BB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4067" name="Rectangle 218">
              <a:extLst>
                <a:ext uri="{FF2B5EF4-FFF2-40B4-BE49-F238E27FC236}">
                  <a16:creationId xmlns:a16="http://schemas.microsoft.com/office/drawing/2014/main" id="{CCB992F4-36E4-0144-AE6F-5A9C6A118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00B0F0">
                <a:alpha val="50195"/>
              </a:srgbClr>
            </a:solidFill>
            <a:ln w="9525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4068" name="TextBox 26">
              <a:extLst>
                <a:ext uri="{FF2B5EF4-FFF2-40B4-BE49-F238E27FC236}">
                  <a16:creationId xmlns:a16="http://schemas.microsoft.com/office/drawing/2014/main" id="{33A62E30-3C2B-5D48-B850-D086D9D024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303"/>
              <a:ext cx="275240" cy="23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P3</a:t>
              </a:r>
            </a:p>
          </p:txBody>
        </p:sp>
      </p:grpSp>
      <p:grpSp>
        <p:nvGrpSpPr>
          <p:cNvPr id="44048" name="Group 66">
            <a:extLst>
              <a:ext uri="{FF2B5EF4-FFF2-40B4-BE49-F238E27FC236}">
                <a16:creationId xmlns:a16="http://schemas.microsoft.com/office/drawing/2014/main" id="{4DD49178-84EB-8D4A-85CC-7618C96909C1}"/>
              </a:ext>
            </a:extLst>
          </p:cNvPr>
          <p:cNvGrpSpPr>
            <a:grpSpLocks/>
          </p:cNvGrpSpPr>
          <p:nvPr/>
        </p:nvGrpSpPr>
        <p:grpSpPr bwMode="auto">
          <a:xfrm>
            <a:off x="5462588" y="2762250"/>
            <a:ext cx="611187" cy="254000"/>
            <a:chOff x="3353908" y="2980303"/>
            <a:chExt cx="658184" cy="274638"/>
          </a:xfrm>
        </p:grpSpPr>
        <p:sp>
          <p:nvSpPr>
            <p:cNvPr id="44063" name="Rectangle 33">
              <a:extLst>
                <a:ext uri="{FF2B5EF4-FFF2-40B4-BE49-F238E27FC236}">
                  <a16:creationId xmlns:a16="http://schemas.microsoft.com/office/drawing/2014/main" id="{16A2DDB3-4CD9-DB47-B38F-49097C3F9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4064" name="Rectangle 218">
              <a:extLst>
                <a:ext uri="{FF2B5EF4-FFF2-40B4-BE49-F238E27FC236}">
                  <a16:creationId xmlns:a16="http://schemas.microsoft.com/office/drawing/2014/main" id="{532B7ECD-AEE0-6E48-8B22-26BB7F24E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CC0000">
                <a:alpha val="50195"/>
              </a:srgbClr>
            </a:solidFill>
            <a:ln w="9525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44065" name="TextBox 30">
              <a:extLst>
                <a:ext uri="{FF2B5EF4-FFF2-40B4-BE49-F238E27FC236}">
                  <a16:creationId xmlns:a16="http://schemas.microsoft.com/office/drawing/2014/main" id="{58CD5253-7306-4244-9CA6-48029196D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P1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A4A7DAA-F499-9346-8AC2-F63A27C5CCE2}"/>
              </a:ext>
            </a:extLst>
          </p:cNvPr>
          <p:cNvSpPr txBox="1"/>
          <p:nvPr/>
        </p:nvSpPr>
        <p:spPr bwMode="auto">
          <a:xfrm>
            <a:off x="5776913" y="1752600"/>
            <a:ext cx="1755775" cy="485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3200">
                <a:solidFill>
                  <a:srgbClr val="4B4B4B"/>
                </a:solidFill>
                <a:latin typeface="Museo Sans 700" pitchFamily="50" charset="0"/>
              </a:defRPr>
            </a:lvl1pPr>
          </a:lstStyle>
          <a:p>
            <a:pPr>
              <a:defRPr/>
            </a:pPr>
            <a:r>
              <a:rPr lang="en-US" u="none" dirty="0">
                <a:solidFill>
                  <a:schemeClr val="tx1"/>
                </a:solidFill>
                <a:latin typeface="+mj-lt"/>
                <a:ea typeface="ＭＳ Ｐゴシック" charset="-128"/>
                <a:cs typeface="+mn-cs"/>
              </a:rPr>
              <a:t>Partitions</a:t>
            </a:r>
          </a:p>
        </p:txBody>
      </p:sp>
      <p:pic>
        <p:nvPicPr>
          <p:cNvPr id="38" name="Picture 37" descr="ServerCabinet.png">
            <a:extLst>
              <a:ext uri="{FF2B5EF4-FFF2-40B4-BE49-F238E27FC236}">
                <a16:creationId xmlns:a16="http://schemas.microsoft.com/office/drawing/2014/main" id="{B372EB19-41D4-2A44-B723-3FCF9C8E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338" y="2416175"/>
            <a:ext cx="1066800" cy="18399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5D256EFE-BBE8-A547-AE51-ED46E4648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4495800"/>
            <a:ext cx="2124075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u="none" dirty="0">
                <a:latin typeface="+mj-lt"/>
                <a:ea typeface="ＭＳ Ｐゴシック" charset="-128"/>
                <a:cs typeface="+mn-cs"/>
              </a:rPr>
              <a:t>Application</a:t>
            </a:r>
          </a:p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u="none" dirty="0">
                <a:latin typeface="+mj-lt"/>
                <a:ea typeface="ＭＳ Ｐゴシック" charset="-128"/>
                <a:cs typeface="+mn-cs"/>
              </a:rPr>
              <a:t>Server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E93C37-FCDA-474E-B5A1-C012ED3A9E06}"/>
              </a:ext>
            </a:extLst>
          </p:cNvPr>
          <p:cNvCxnSpPr>
            <a:cxnSpLocks noChangeShapeType="1"/>
            <a:endCxn id="7" idx="1"/>
          </p:cNvCxnSpPr>
          <p:nvPr/>
        </p:nvCxnSpPr>
        <p:spPr bwMode="auto">
          <a:xfrm flipV="1">
            <a:off x="2370138" y="2917825"/>
            <a:ext cx="2811462" cy="419100"/>
          </a:xfrm>
          <a:prstGeom prst="straightConnector1">
            <a:avLst/>
          </a:prstGeom>
          <a:ln w="63500">
            <a:solidFill>
              <a:srgbClr val="4B4B4B"/>
            </a:solidFill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57BB94E-BBA8-794A-AFF1-2C06A9A50351}"/>
              </a:ext>
            </a:extLst>
          </p:cNvPr>
          <p:cNvCxnSpPr>
            <a:cxnSpLocks noChangeShapeType="1"/>
            <a:stCxn id="38" idx="3"/>
            <a:endCxn id="11" idx="1"/>
          </p:cNvCxnSpPr>
          <p:nvPr/>
        </p:nvCxnSpPr>
        <p:spPr bwMode="auto">
          <a:xfrm>
            <a:off x="2370138" y="3336925"/>
            <a:ext cx="4573587" cy="762000"/>
          </a:xfrm>
          <a:prstGeom prst="straightConnector1">
            <a:avLst/>
          </a:prstGeom>
          <a:ln w="63500">
            <a:solidFill>
              <a:srgbClr val="4B4B4B"/>
            </a:solidFill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38B7114-C845-A443-9FC7-F99C224B6058}"/>
              </a:ext>
            </a:extLst>
          </p:cNvPr>
          <p:cNvCxnSpPr>
            <a:cxnSpLocks noChangeShapeType="1"/>
            <a:stCxn id="38" idx="3"/>
            <a:endCxn id="9" idx="1"/>
          </p:cNvCxnSpPr>
          <p:nvPr/>
        </p:nvCxnSpPr>
        <p:spPr bwMode="auto">
          <a:xfrm>
            <a:off x="2370138" y="3336925"/>
            <a:ext cx="3684587" cy="1943100"/>
          </a:xfrm>
          <a:prstGeom prst="straightConnector1">
            <a:avLst/>
          </a:prstGeom>
          <a:ln w="63500">
            <a:solidFill>
              <a:srgbClr val="4B4B4B"/>
            </a:solidFill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23">
            <a:extLst>
              <a:ext uri="{FF2B5EF4-FFF2-40B4-BE49-F238E27FC236}">
                <a16:creationId xmlns:a16="http://schemas.microsoft.com/office/drawing/2014/main" id="{FDCCA90D-C04F-1746-9C13-36B56D911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100" y="2362200"/>
            <a:ext cx="1030288" cy="1104900"/>
          </a:xfrm>
          <a:prstGeom prst="roundRect">
            <a:avLst>
              <a:gd name="adj" fmla="val 12315"/>
            </a:avLst>
          </a:prstGeom>
          <a:noFill/>
          <a:ln w="7620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52" name="Oval 23">
            <a:extLst>
              <a:ext uri="{FF2B5EF4-FFF2-40B4-BE49-F238E27FC236}">
                <a16:creationId xmlns:a16="http://schemas.microsoft.com/office/drawing/2014/main" id="{7F36BCCA-1A48-8F4F-924A-EE95152E8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4525" y="3551238"/>
            <a:ext cx="1030288" cy="1104900"/>
          </a:xfrm>
          <a:prstGeom prst="roundRect">
            <a:avLst>
              <a:gd name="adj" fmla="val 12315"/>
            </a:avLst>
          </a:prstGeom>
          <a:noFill/>
          <a:ln w="7620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56" name="Oval 23">
            <a:extLst>
              <a:ext uri="{FF2B5EF4-FFF2-40B4-BE49-F238E27FC236}">
                <a16:creationId xmlns:a16="http://schemas.microsoft.com/office/drawing/2014/main" id="{4B74CE35-FE26-0D42-885E-1DB391EEB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4740275"/>
            <a:ext cx="1031875" cy="1104900"/>
          </a:xfrm>
          <a:prstGeom prst="roundRect">
            <a:avLst>
              <a:gd name="adj" fmla="val 12315"/>
            </a:avLst>
          </a:prstGeom>
          <a:noFill/>
          <a:ln w="7620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01CDEDA-329E-654A-BE3E-17BECA540F8C}"/>
              </a:ext>
            </a:extLst>
          </p:cNvPr>
          <p:cNvCxnSpPr>
            <a:cxnSpLocks noChangeShapeType="1"/>
            <a:stCxn id="7" idx="3"/>
            <a:endCxn id="52" idx="0"/>
          </p:cNvCxnSpPr>
          <p:nvPr/>
        </p:nvCxnSpPr>
        <p:spPr bwMode="auto">
          <a:xfrm>
            <a:off x="6313488" y="2917825"/>
            <a:ext cx="1196975" cy="633413"/>
          </a:xfrm>
          <a:prstGeom prst="curvedConnector2">
            <a:avLst/>
          </a:prstGeom>
          <a:noFill/>
          <a:ln w="8255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B1F9AC2-A716-E948-839C-034075723430}"/>
              </a:ext>
            </a:extLst>
          </p:cNvPr>
          <p:cNvCxnSpPr>
            <a:cxnSpLocks noChangeShapeType="1"/>
            <a:stCxn id="51" idx="2"/>
            <a:endCxn id="56" idx="0"/>
          </p:cNvCxnSpPr>
          <p:nvPr/>
        </p:nvCxnSpPr>
        <p:spPr bwMode="auto">
          <a:xfrm rot="16200000" flipH="1">
            <a:off x="5571331" y="3656807"/>
            <a:ext cx="1273175" cy="893762"/>
          </a:xfrm>
          <a:prstGeom prst="curvedConnector3">
            <a:avLst>
              <a:gd name="adj1" fmla="val 50000"/>
            </a:avLst>
          </a:prstGeom>
          <a:noFill/>
          <a:ln w="8255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traight Arrow Connector 57">
            <a:extLst>
              <a:ext uri="{FF2B5EF4-FFF2-40B4-BE49-F238E27FC236}">
                <a16:creationId xmlns:a16="http://schemas.microsoft.com/office/drawing/2014/main" id="{0B56A855-E399-D94B-84D6-F612EF6513FC}"/>
              </a:ext>
            </a:extLst>
          </p:cNvPr>
          <p:cNvCxnSpPr>
            <a:cxnSpLocks noChangeShapeType="1"/>
            <a:stCxn id="52" idx="2"/>
            <a:endCxn id="9" idx="3"/>
          </p:cNvCxnSpPr>
          <p:nvPr/>
        </p:nvCxnSpPr>
        <p:spPr bwMode="auto">
          <a:xfrm rot="5400000">
            <a:off x="7036594" y="4806157"/>
            <a:ext cx="623887" cy="323850"/>
          </a:xfrm>
          <a:prstGeom prst="curvedConnector2">
            <a:avLst/>
          </a:prstGeom>
          <a:noFill/>
          <a:ln w="8255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1F3DD19F-5AF9-5748-8A0F-34B8C0AE933E}"/>
              </a:ext>
            </a:extLst>
          </p:cNvPr>
          <p:cNvSpPr/>
          <p:nvPr/>
        </p:nvSpPr>
        <p:spPr bwMode="auto">
          <a:xfrm flipH="1">
            <a:off x="2168525" y="1878013"/>
            <a:ext cx="2251075" cy="865187"/>
          </a:xfrm>
          <a:prstGeom prst="wedgeRoundRectCallout">
            <a:avLst>
              <a:gd name="adj1" fmla="val -35541"/>
              <a:gd name="adj2" fmla="val 84998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Commit Request</a:t>
            </a:r>
          </a:p>
        </p:txBody>
      </p:sp>
      <p:sp>
        <p:nvSpPr>
          <p:cNvPr id="49" name="Rounded Rectangular Callout 48">
            <a:extLst>
              <a:ext uri="{FF2B5EF4-FFF2-40B4-BE49-F238E27FC236}">
                <a16:creationId xmlns:a16="http://schemas.microsoft.com/office/drawing/2014/main" id="{4731C4BD-9654-4B49-B261-27AA79D43577}"/>
              </a:ext>
            </a:extLst>
          </p:cNvPr>
          <p:cNvSpPr/>
          <p:nvPr/>
        </p:nvSpPr>
        <p:spPr bwMode="auto">
          <a:xfrm flipH="1">
            <a:off x="6421438" y="2181225"/>
            <a:ext cx="2570162" cy="482600"/>
          </a:xfrm>
          <a:prstGeom prst="wedgeRoundRectCallout">
            <a:avLst>
              <a:gd name="adj1" fmla="val 41935"/>
              <a:gd name="adj2" fmla="val 103393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Safe to commit?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6" grpId="0" animBg="1"/>
      <p:bldP spid="48" grpId="0" animBg="1"/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CA8A866E-9785-4F4B-8F8F-FDACC037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Today’s Class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311579B4-AF54-DF44-AB01-583B2588E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High-level overview of distributed DBMSs.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Not meant to be a detailed examination of all aspects of these systems.</a:t>
            </a:r>
          </a:p>
        </p:txBody>
      </p:sp>
      <p:sp>
        <p:nvSpPr>
          <p:cNvPr id="8196" name="Date Placeholder 3">
            <a:extLst>
              <a:ext uri="{FF2B5EF4-FFF2-40B4-BE49-F238E27FC236}">
                <a16:creationId xmlns:a16="http://schemas.microsoft.com/office/drawing/2014/main" id="{ED4879CF-3C84-B244-97F1-4731D2381B8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8197" name="Footer Placeholder 4">
            <a:extLst>
              <a:ext uri="{FF2B5EF4-FFF2-40B4-BE49-F238E27FC236}">
                <a16:creationId xmlns:a16="http://schemas.microsoft.com/office/drawing/2014/main" id="{E19666DB-B452-434C-9335-4180B149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8198" name="Slide Number Placeholder 5">
            <a:extLst>
              <a:ext uri="{FF2B5EF4-FFF2-40B4-BE49-F238E27FC236}">
                <a16:creationId xmlns:a16="http://schemas.microsoft.com/office/drawing/2014/main" id="{8AAC74FB-5A1A-9242-B254-40889925A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AA68FC25-9642-1F4A-9C48-E60F54CA00E0}" type="slidenum">
              <a:rPr lang="en-US" altLang="en-US" sz="1400" u="none"/>
              <a:pPr/>
              <a:t>4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5">
            <a:extLst>
              <a:ext uri="{FF2B5EF4-FFF2-40B4-BE49-F238E27FC236}">
                <a16:creationId xmlns:a16="http://schemas.microsoft.com/office/drawing/2014/main" id="{E82B5EBB-A2B9-7847-905E-5C3AA582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Observation</a:t>
            </a:r>
          </a:p>
        </p:txBody>
      </p:sp>
      <p:sp>
        <p:nvSpPr>
          <p:cNvPr id="45059" name="Content Placeholder 6">
            <a:extLst>
              <a:ext uri="{FF2B5EF4-FFF2-40B4-BE49-F238E27FC236}">
                <a16:creationId xmlns:a16="http://schemas.microsoft.com/office/drawing/2014/main" id="{FB4DDC30-23F3-E545-A985-1CBB21030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Q: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How do we ensure that all nodes agree to commit a txn?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What happens if a node fails?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What happens if our messages show up late?</a:t>
            </a:r>
          </a:p>
        </p:txBody>
      </p:sp>
      <p:sp>
        <p:nvSpPr>
          <p:cNvPr id="45060" name="Date Placeholder 2">
            <a:extLst>
              <a:ext uri="{FF2B5EF4-FFF2-40B4-BE49-F238E27FC236}">
                <a16:creationId xmlns:a16="http://schemas.microsoft.com/office/drawing/2014/main" id="{18B27DAD-45B8-D442-9EB5-09A8CF8531B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45061" name="Footer Placeholder 3">
            <a:extLst>
              <a:ext uri="{FF2B5EF4-FFF2-40B4-BE49-F238E27FC236}">
                <a16:creationId xmlns:a16="http://schemas.microsoft.com/office/drawing/2014/main" id="{A0241C83-D121-F946-861E-2B2FBB61F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45062" name="Slide Number Placeholder 4">
            <a:extLst>
              <a:ext uri="{FF2B5EF4-FFF2-40B4-BE49-F238E27FC236}">
                <a16:creationId xmlns:a16="http://schemas.microsoft.com/office/drawing/2014/main" id="{349B21D5-5EA2-2642-9B98-CEF6B875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0D0AA85B-F0CC-AF43-8C54-885F2E973B23}" type="slidenum">
              <a:rPr lang="en-US" altLang="en-US" sz="1400" u="none"/>
              <a:pPr/>
              <a:t>40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BC8ADCF3-8F5A-3747-94CA-2C3B529D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CAP Theorem</a:t>
            </a:r>
          </a:p>
        </p:txBody>
      </p:sp>
      <p:sp>
        <p:nvSpPr>
          <p:cNvPr id="46083" name="Content Placeholder 5">
            <a:extLst>
              <a:ext uri="{FF2B5EF4-FFF2-40B4-BE49-F238E27FC236}">
                <a16:creationId xmlns:a16="http://schemas.microsoft.com/office/drawing/2014/main" id="{F838DE31-4333-324C-AA3B-B22AF8228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Proposed by Eric Brewer that it is impossible for a distributed system to always be: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Consistent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Always Available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Partition Tolerant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Proved in 2002.</a:t>
            </a:r>
          </a:p>
          <a:p>
            <a:endParaRPr lang="en-US" altLang="en-US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46084" name="Date Placeholder 2">
            <a:extLst>
              <a:ext uri="{FF2B5EF4-FFF2-40B4-BE49-F238E27FC236}">
                <a16:creationId xmlns:a16="http://schemas.microsoft.com/office/drawing/2014/main" id="{166EEC5E-524B-9C4A-86E0-2C1127349F4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46085" name="Footer Placeholder 3">
            <a:extLst>
              <a:ext uri="{FF2B5EF4-FFF2-40B4-BE49-F238E27FC236}">
                <a16:creationId xmlns:a16="http://schemas.microsoft.com/office/drawing/2014/main" id="{97ED8B9B-931A-A24F-81E9-C1A134BF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46086" name="Slide Number Placeholder 4">
            <a:extLst>
              <a:ext uri="{FF2B5EF4-FFF2-40B4-BE49-F238E27FC236}">
                <a16:creationId xmlns:a16="http://schemas.microsoft.com/office/drawing/2014/main" id="{699E7620-D6C0-D549-8534-183CD3E2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774ED16F-3446-CB45-A97D-0A92D9D76421}" type="slidenum">
              <a:rPr lang="en-US" altLang="en-US" sz="1400" u="none"/>
              <a:pPr/>
              <a:t>41</a:t>
            </a:fld>
            <a:endParaRPr lang="en-US" altLang="en-US" sz="1400" u="none"/>
          </a:p>
        </p:txBody>
      </p:sp>
      <p:grpSp>
        <p:nvGrpSpPr>
          <p:cNvPr id="46087" name="Group 1">
            <a:extLst>
              <a:ext uri="{FF2B5EF4-FFF2-40B4-BE49-F238E27FC236}">
                <a16:creationId xmlns:a16="http://schemas.microsoft.com/office/drawing/2014/main" id="{694F5BD9-B91A-C941-B62C-1A71BCD1807E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2919413"/>
            <a:ext cx="1498600" cy="2185987"/>
            <a:chOff x="7239000" y="3681413"/>
            <a:chExt cx="1498600" cy="2185987"/>
          </a:xfrm>
        </p:grpSpPr>
        <p:pic>
          <p:nvPicPr>
            <p:cNvPr id="46090" name="Picture 6">
              <a:extLst>
                <a:ext uri="{FF2B5EF4-FFF2-40B4-BE49-F238E27FC236}">
                  <a16:creationId xmlns:a16="http://schemas.microsoft.com/office/drawing/2014/main" id="{B91A92B9-1BB5-8947-97CF-C9B705779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0" y="3681413"/>
              <a:ext cx="1498600" cy="1873250"/>
            </a:xfrm>
            <a:prstGeom prst="rect">
              <a:avLst/>
            </a:prstGeom>
            <a:noFill/>
            <a:ln w="25400">
              <a:solidFill>
                <a:srgbClr val="4B4B4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091" name="TextBox 7">
              <a:extLst>
                <a:ext uri="{FF2B5EF4-FFF2-40B4-BE49-F238E27FC236}">
                  <a16:creationId xmlns:a16="http://schemas.microsoft.com/office/drawing/2014/main" id="{05F9D373-DEDF-0A4F-98EC-6D663EDC5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9200" y="5529263"/>
              <a:ext cx="830263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b="1" u="none">
                  <a:solidFill>
                    <a:srgbClr val="4B4B4B"/>
                  </a:solidFill>
                </a:rPr>
                <a:t>Brewer</a:t>
              </a:r>
            </a:p>
          </p:txBody>
        </p:sp>
      </p:grpSp>
      <p:sp>
        <p:nvSpPr>
          <p:cNvPr id="11" name="Oval 23">
            <a:extLst>
              <a:ext uri="{FF2B5EF4-FFF2-40B4-BE49-F238E27FC236}">
                <a16:creationId xmlns:a16="http://schemas.microsoft.com/office/drawing/2014/main" id="{D2F38282-8F9B-184E-BFF6-155520DF4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3162300"/>
            <a:ext cx="4572000" cy="1566863"/>
          </a:xfrm>
          <a:prstGeom prst="roundRect">
            <a:avLst>
              <a:gd name="adj" fmla="val 12315"/>
            </a:avLst>
          </a:prstGeom>
          <a:noFill/>
          <a:ln w="7620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A43B792-7D48-FB43-8111-0977BE67F3F6}"/>
              </a:ext>
            </a:extLst>
          </p:cNvPr>
          <p:cNvSpPr/>
          <p:nvPr/>
        </p:nvSpPr>
        <p:spPr bwMode="auto">
          <a:xfrm flipH="1">
            <a:off x="5410200" y="2868613"/>
            <a:ext cx="2251075" cy="484187"/>
          </a:xfrm>
          <a:prstGeom prst="wedgeRoundRectCallout">
            <a:avLst>
              <a:gd name="adj1" fmla="val -42311"/>
              <a:gd name="adj2" fmla="val 102618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Pick Two!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390F5BF6-59BE-7A49-9F6C-AF2AC406A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CAP Theorem</a:t>
            </a:r>
          </a:p>
        </p:txBody>
      </p:sp>
      <p:sp>
        <p:nvSpPr>
          <p:cNvPr id="47107" name="Date Placeholder 3">
            <a:extLst>
              <a:ext uri="{FF2B5EF4-FFF2-40B4-BE49-F238E27FC236}">
                <a16:creationId xmlns:a16="http://schemas.microsoft.com/office/drawing/2014/main" id="{4B965245-829B-3C48-A456-84570E71500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47108" name="Footer Placeholder 4">
            <a:extLst>
              <a:ext uri="{FF2B5EF4-FFF2-40B4-BE49-F238E27FC236}">
                <a16:creationId xmlns:a16="http://schemas.microsoft.com/office/drawing/2014/main" id="{31171666-51E2-B643-B843-C24846C18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47109" name="Slide Number Placeholder 5">
            <a:extLst>
              <a:ext uri="{FF2B5EF4-FFF2-40B4-BE49-F238E27FC236}">
                <a16:creationId xmlns:a16="http://schemas.microsoft.com/office/drawing/2014/main" id="{6B008CB6-9878-B24C-BFEB-4820D88B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9899AD2F-0375-0740-AC98-5DFCEAD74AD1}" type="slidenum">
              <a:rPr lang="en-US" altLang="en-US" sz="1400" u="none"/>
              <a:pPr/>
              <a:t>42</a:t>
            </a:fld>
            <a:endParaRPr lang="en-US" altLang="en-US" sz="1400" u="none"/>
          </a:p>
        </p:txBody>
      </p:sp>
      <p:sp>
        <p:nvSpPr>
          <p:cNvPr id="7" name="Oval 6" hidden="1">
            <a:extLst>
              <a:ext uri="{FF2B5EF4-FFF2-40B4-BE49-F238E27FC236}">
                <a16:creationId xmlns:a16="http://schemas.microsoft.com/office/drawing/2014/main" id="{370D92BD-C6DE-B444-9542-9A7BF9504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25" y="1219200"/>
            <a:ext cx="3686175" cy="3103563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algn="ctr">
            <a:solidFill>
              <a:srgbClr val="4B4B4B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n-US" u="none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Oval 8" hidden="1">
            <a:extLst>
              <a:ext uri="{FF2B5EF4-FFF2-40B4-BE49-F238E27FC236}">
                <a16:creationId xmlns:a16="http://schemas.microsoft.com/office/drawing/2014/main" id="{6BAD0416-A1E1-0947-B490-7288B0E9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219200"/>
            <a:ext cx="3686175" cy="3103563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algn="ctr">
            <a:solidFill>
              <a:srgbClr val="4B4B4B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n-US" u="none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Oval 10" hidden="1">
            <a:extLst>
              <a:ext uri="{FF2B5EF4-FFF2-40B4-BE49-F238E27FC236}">
                <a16:creationId xmlns:a16="http://schemas.microsoft.com/office/drawing/2014/main" id="{9760F4D0-7DA9-0745-AB2E-853C355554AA}"/>
              </a:ext>
            </a:extLst>
          </p:cNvPr>
          <p:cNvSpPr/>
          <p:nvPr/>
        </p:nvSpPr>
        <p:spPr>
          <a:xfrm>
            <a:off x="3948113" y="2795588"/>
            <a:ext cx="3686175" cy="3103562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u="none"/>
          </a:p>
        </p:txBody>
      </p:sp>
      <p:grpSp>
        <p:nvGrpSpPr>
          <p:cNvPr id="47113" name="Group 17">
            <a:extLst>
              <a:ext uri="{FF2B5EF4-FFF2-40B4-BE49-F238E27FC236}">
                <a16:creationId xmlns:a16="http://schemas.microsoft.com/office/drawing/2014/main" id="{78239583-2CDD-C34C-973B-14AAA2697183}"/>
              </a:ext>
            </a:extLst>
          </p:cNvPr>
          <p:cNvGrpSpPr>
            <a:grpSpLocks/>
          </p:cNvGrpSpPr>
          <p:nvPr/>
        </p:nvGrpSpPr>
        <p:grpSpPr bwMode="auto">
          <a:xfrm>
            <a:off x="2868613" y="1219200"/>
            <a:ext cx="5818187" cy="4679950"/>
            <a:chOff x="2869120" y="1219200"/>
            <a:chExt cx="5817679" cy="4679934"/>
          </a:xfrm>
        </p:grpSpPr>
        <p:pic>
          <p:nvPicPr>
            <p:cNvPr id="47123" name="Picture 14">
              <a:extLst>
                <a:ext uri="{FF2B5EF4-FFF2-40B4-BE49-F238E27FC236}">
                  <a16:creationId xmlns:a16="http://schemas.microsoft.com/office/drawing/2014/main" id="{71E94A03-EAEA-544F-A202-CB3472892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9120" y="1219200"/>
              <a:ext cx="3712157" cy="3126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24" name="Picture 15">
              <a:extLst>
                <a:ext uri="{FF2B5EF4-FFF2-40B4-BE49-F238E27FC236}">
                  <a16:creationId xmlns:a16="http://schemas.microsoft.com/office/drawing/2014/main" id="{1EE5809C-A16D-5946-80A1-068CDD573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1881" y="2772144"/>
              <a:ext cx="3712157" cy="3126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25" name="Picture 16">
              <a:extLst>
                <a:ext uri="{FF2B5EF4-FFF2-40B4-BE49-F238E27FC236}">
                  <a16:creationId xmlns:a16="http://schemas.microsoft.com/office/drawing/2014/main" id="{786B5303-B732-C14C-A70A-7B0F1F1C2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4642" y="1219200"/>
              <a:ext cx="3712157" cy="3126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114" name="TextBox 7">
            <a:extLst>
              <a:ext uri="{FF2B5EF4-FFF2-40B4-BE49-F238E27FC236}">
                <a16:creationId xmlns:a16="http://schemas.microsoft.com/office/drawing/2014/main" id="{7E7FBFB4-0906-0846-A2CC-8A40F663F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0438" y="1943100"/>
            <a:ext cx="614362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9600" u="none">
                <a:solidFill>
                  <a:srgbClr val="4B4B4B"/>
                </a:solidFill>
                <a:latin typeface="Museo Sans 900" pitchFamily="50" charset="0"/>
              </a:rPr>
              <a:t>A</a:t>
            </a:r>
            <a:endParaRPr lang="en-US" altLang="en-US" sz="4400" u="none">
              <a:solidFill>
                <a:srgbClr val="4B4B4B"/>
              </a:solidFill>
              <a:latin typeface="Museo Sans 900" pitchFamily="50" charset="0"/>
            </a:endParaRPr>
          </a:p>
        </p:txBody>
      </p:sp>
      <p:sp>
        <p:nvSpPr>
          <p:cNvPr id="47115" name="TextBox 9">
            <a:extLst>
              <a:ext uri="{FF2B5EF4-FFF2-40B4-BE49-F238E27FC236}">
                <a16:creationId xmlns:a16="http://schemas.microsoft.com/office/drawing/2014/main" id="{2FC9B33D-5D06-7941-B6C7-223C791C0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1943100"/>
            <a:ext cx="61436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9600" u="none">
                <a:solidFill>
                  <a:srgbClr val="4B4B4B"/>
                </a:solidFill>
                <a:latin typeface="Museo Sans 900" pitchFamily="50" charset="0"/>
              </a:rPr>
              <a:t>C</a:t>
            </a:r>
            <a:endParaRPr lang="en-US" altLang="en-US" sz="4400" u="none">
              <a:solidFill>
                <a:srgbClr val="4B4B4B"/>
              </a:solidFill>
              <a:latin typeface="Museo Sans 900" pitchFamily="50" charset="0"/>
            </a:endParaRPr>
          </a:p>
        </p:txBody>
      </p:sp>
      <p:pic>
        <p:nvPicPr>
          <p:cNvPr id="47116" name="Picture 11">
            <a:extLst>
              <a:ext uri="{FF2B5EF4-FFF2-40B4-BE49-F238E27FC236}">
                <a16:creationId xmlns:a16="http://schemas.microsoft.com/office/drawing/2014/main" id="{1BDC8EBF-0F70-BF4C-83A5-9E6F6ACA1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2935288"/>
            <a:ext cx="74930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7" name="TextBox 12">
            <a:extLst>
              <a:ext uri="{FF2B5EF4-FFF2-40B4-BE49-F238E27FC236}">
                <a16:creationId xmlns:a16="http://schemas.microsoft.com/office/drawing/2014/main" id="{3A169F65-9C22-4B42-895F-121878F26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673600"/>
            <a:ext cx="61436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en-US" sz="9600" u="none">
                <a:solidFill>
                  <a:srgbClr val="4B4B4B"/>
                </a:solidFill>
                <a:latin typeface="Museo Sans 900" pitchFamily="50" charset="0"/>
              </a:rPr>
              <a:t>P</a:t>
            </a:r>
            <a:endParaRPr lang="en-US" altLang="en-US" sz="4400" u="none">
              <a:solidFill>
                <a:srgbClr val="4B4B4B"/>
              </a:solidFill>
              <a:latin typeface="Museo Sans 900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BD4411-8315-5E45-BE51-34A78264B002}"/>
              </a:ext>
            </a:extLst>
          </p:cNvPr>
          <p:cNvSpPr/>
          <p:nvPr/>
        </p:nvSpPr>
        <p:spPr>
          <a:xfrm>
            <a:off x="25400" y="3641725"/>
            <a:ext cx="4130675" cy="1920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4400" b="1" u="none" dirty="0">
                <a:solidFill>
                  <a:srgbClr val="4B4B4B"/>
                </a:solidFill>
                <a:latin typeface="+mj-lt"/>
                <a:ea typeface="ＭＳ Ｐゴシック" charset="-128"/>
                <a:cs typeface="+mn-cs"/>
              </a:rPr>
              <a:t>C</a:t>
            </a:r>
            <a:r>
              <a:rPr lang="en-US" sz="4400" u="none" dirty="0">
                <a:solidFill>
                  <a:srgbClr val="4B4B4B"/>
                </a:solidFill>
                <a:latin typeface="+mj-lt"/>
                <a:ea typeface="ＭＳ Ｐゴシック" charset="-128"/>
                <a:cs typeface="+mn-cs"/>
              </a:rPr>
              <a:t>onsistency</a:t>
            </a:r>
          </a:p>
          <a:p>
            <a:pPr>
              <a:lnSpc>
                <a:spcPct val="90000"/>
              </a:lnSpc>
              <a:defRPr/>
            </a:pPr>
            <a:r>
              <a:rPr lang="en-US" sz="4400" b="1" u="none" dirty="0">
                <a:solidFill>
                  <a:srgbClr val="4B4B4B"/>
                </a:solidFill>
                <a:latin typeface="+mj-lt"/>
                <a:ea typeface="ＭＳ Ｐゴシック" charset="-128"/>
                <a:cs typeface="+mn-cs"/>
              </a:rPr>
              <a:t>A</a:t>
            </a:r>
            <a:r>
              <a:rPr lang="en-US" sz="4400" u="none" dirty="0">
                <a:solidFill>
                  <a:srgbClr val="4B4B4B"/>
                </a:solidFill>
                <a:latin typeface="+mj-lt"/>
                <a:ea typeface="ＭＳ Ｐゴシック" charset="-128"/>
                <a:cs typeface="+mn-cs"/>
              </a:rPr>
              <a:t>vailability</a:t>
            </a:r>
          </a:p>
          <a:p>
            <a:pPr>
              <a:lnSpc>
                <a:spcPct val="90000"/>
              </a:lnSpc>
              <a:defRPr/>
            </a:pPr>
            <a:r>
              <a:rPr lang="en-US" sz="4400" b="1" u="none" dirty="0">
                <a:solidFill>
                  <a:srgbClr val="4B4B4B"/>
                </a:solidFill>
                <a:latin typeface="+mj-lt"/>
                <a:ea typeface="ＭＳ Ｐゴシック" charset="-128"/>
                <a:cs typeface="+mn-cs"/>
              </a:rPr>
              <a:t>P</a:t>
            </a:r>
            <a:r>
              <a:rPr lang="en-US" sz="4400" u="none" dirty="0">
                <a:solidFill>
                  <a:srgbClr val="4B4B4B"/>
                </a:solidFill>
                <a:latin typeface="+mj-lt"/>
                <a:ea typeface="ＭＳ Ｐゴシック" charset="-128"/>
                <a:cs typeface="+mn-cs"/>
              </a:rPr>
              <a:t>artition Tolerant</a:t>
            </a:r>
            <a:endParaRPr lang="en-US" u="none" dirty="0">
              <a:latin typeface="+mj-lt"/>
              <a:ea typeface="ＭＳ Ｐゴシック" charset="-128"/>
              <a:cs typeface="+mn-cs"/>
            </a:endParaRP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F1B37168-9925-7347-821E-6441E3CE31D9}"/>
              </a:ext>
            </a:extLst>
          </p:cNvPr>
          <p:cNvSpPr/>
          <p:nvPr/>
        </p:nvSpPr>
        <p:spPr bwMode="auto">
          <a:xfrm flipH="1">
            <a:off x="1482725" y="1219200"/>
            <a:ext cx="2251075" cy="484188"/>
          </a:xfrm>
          <a:prstGeom prst="wedgeRoundRectCallout">
            <a:avLst>
              <a:gd name="adj1" fmla="val -42311"/>
              <a:gd name="adj2" fmla="val 102618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 err="1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Linearizability</a:t>
            </a:r>
            <a:endParaRPr lang="en-US" u="none" dirty="0">
              <a:solidFill>
                <a:schemeClr val="bg2">
                  <a:lumMod val="50000"/>
                </a:schemeClr>
              </a:solidFill>
              <a:latin typeface="Times New Roman" pitchFamily="-112" charset="0"/>
              <a:ea typeface="ＭＳ Ｐゴシック" charset="-128"/>
              <a:cs typeface="+mn-cs"/>
            </a:endParaRP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E9561431-44D0-EB4C-82D8-CB23B758A44D}"/>
              </a:ext>
            </a:extLst>
          </p:cNvPr>
          <p:cNvSpPr/>
          <p:nvPr/>
        </p:nvSpPr>
        <p:spPr bwMode="auto">
          <a:xfrm flipH="1">
            <a:off x="6019800" y="506413"/>
            <a:ext cx="2978150" cy="865187"/>
          </a:xfrm>
          <a:prstGeom prst="wedgeRoundRectCallout">
            <a:avLst>
              <a:gd name="adj1" fmla="val 942"/>
              <a:gd name="adj2" fmla="val 105699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All up nodes can satisfy all requests.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9BFA9AE2-D8CA-514D-BFBF-253E5ACFF4E6}"/>
              </a:ext>
            </a:extLst>
          </p:cNvPr>
          <p:cNvSpPr/>
          <p:nvPr/>
        </p:nvSpPr>
        <p:spPr bwMode="auto">
          <a:xfrm flipH="1">
            <a:off x="5562600" y="5611813"/>
            <a:ext cx="3484563" cy="865187"/>
          </a:xfrm>
          <a:prstGeom prst="wedgeRoundRectCallout">
            <a:avLst>
              <a:gd name="adj1" fmla="val 38089"/>
              <a:gd name="adj2" fmla="val -87957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Still operate correctly despite message loss.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EDA4E0E-DE67-6347-81EA-B0B94BA5E1CE}"/>
              </a:ext>
            </a:extLst>
          </p:cNvPr>
          <p:cNvSpPr/>
          <p:nvPr/>
        </p:nvSpPr>
        <p:spPr bwMode="auto">
          <a:xfrm flipH="1">
            <a:off x="6000750" y="3859213"/>
            <a:ext cx="2505075" cy="484187"/>
          </a:xfrm>
          <a:prstGeom prst="wedgeRoundRectCallout">
            <a:avLst>
              <a:gd name="adj1" fmla="val 48275"/>
              <a:gd name="adj2" fmla="val -95836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b="1" u="none" dirty="0">
                <a:solidFill>
                  <a:srgbClr val="C00000"/>
                </a:solidFill>
                <a:latin typeface="Times New Roman" pitchFamily="-112" charset="0"/>
                <a:ea typeface="ＭＳ Ｐゴシック" charset="-128"/>
                <a:cs typeface="+mn-cs"/>
              </a:rPr>
              <a:t>No Man’s Land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34" name="Straight Connector 30733">
            <a:extLst>
              <a:ext uri="{FF2B5EF4-FFF2-40B4-BE49-F238E27FC236}">
                <a16:creationId xmlns:a16="http://schemas.microsoft.com/office/drawing/2014/main" id="{B2C51A0E-5587-F44D-9EFB-3081137FCB13}"/>
              </a:ext>
            </a:extLst>
          </p:cNvPr>
          <p:cNvCxnSpPr/>
          <p:nvPr/>
        </p:nvCxnSpPr>
        <p:spPr bwMode="auto">
          <a:xfrm flipV="1">
            <a:off x="4572000" y="1447800"/>
            <a:ext cx="0" cy="459581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sm" len="sm"/>
            <a:tailEnd type="none" w="med" len="med"/>
          </a:ln>
          <a:effectLst/>
        </p:spPr>
      </p:cxnSp>
      <p:sp>
        <p:nvSpPr>
          <p:cNvPr id="48131" name="Title 1">
            <a:extLst>
              <a:ext uri="{FF2B5EF4-FFF2-40B4-BE49-F238E27FC236}">
                <a16:creationId xmlns:a16="http://schemas.microsoft.com/office/drawing/2014/main" id="{9B578C0D-B69B-284F-9100-63868ACF9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CAP – Consistency</a:t>
            </a:r>
          </a:p>
        </p:txBody>
      </p:sp>
      <p:sp>
        <p:nvSpPr>
          <p:cNvPr id="48132" name="Date Placeholder 2">
            <a:extLst>
              <a:ext uri="{FF2B5EF4-FFF2-40B4-BE49-F238E27FC236}">
                <a16:creationId xmlns:a16="http://schemas.microsoft.com/office/drawing/2014/main" id="{81C25CB0-F868-704B-AA05-09C41B14F4B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48133" name="Footer Placeholder 3">
            <a:extLst>
              <a:ext uri="{FF2B5EF4-FFF2-40B4-BE49-F238E27FC236}">
                <a16:creationId xmlns:a16="http://schemas.microsoft.com/office/drawing/2014/main" id="{29BB710A-8047-384F-A4D9-76A5AE938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48134" name="Slide Number Placeholder 4">
            <a:extLst>
              <a:ext uri="{FF2B5EF4-FFF2-40B4-BE49-F238E27FC236}">
                <a16:creationId xmlns:a16="http://schemas.microsoft.com/office/drawing/2014/main" id="{0B992C4F-8DE4-BD46-BFAB-EE066AA9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170307DA-391D-2247-B7B5-D487AA6F63DD}" type="slidenum">
              <a:rPr lang="en-US" altLang="en-US" sz="1400" u="none"/>
              <a:pPr/>
              <a:t>43</a:t>
            </a:fld>
            <a:endParaRPr lang="en-US" altLang="en-US" sz="1400" u="none"/>
          </a:p>
        </p:txBody>
      </p:sp>
      <p:grpSp>
        <p:nvGrpSpPr>
          <p:cNvPr id="48135" name="Group 3">
            <a:extLst>
              <a:ext uri="{FF2B5EF4-FFF2-40B4-BE49-F238E27FC236}">
                <a16:creationId xmlns:a16="http://schemas.microsoft.com/office/drawing/2014/main" id="{7561CDEB-0B02-4D45-8573-EDFE3FBD0940}"/>
              </a:ext>
            </a:extLst>
          </p:cNvPr>
          <p:cNvGrpSpPr>
            <a:grpSpLocks/>
          </p:cNvGrpSpPr>
          <p:nvPr/>
        </p:nvGrpSpPr>
        <p:grpSpPr bwMode="auto">
          <a:xfrm>
            <a:off x="1181100" y="3835400"/>
            <a:ext cx="1736725" cy="2233613"/>
            <a:chOff x="3161309" y="2514601"/>
            <a:chExt cx="1735934" cy="2233314"/>
          </a:xfrm>
        </p:grpSpPr>
        <p:pic>
          <p:nvPicPr>
            <p:cNvPr id="6" name="Picture 5" descr="Database.png">
              <a:extLst>
                <a:ext uri="{FF2B5EF4-FFF2-40B4-BE49-F238E27FC236}">
                  <a16:creationId xmlns:a16="http://schemas.microsoft.com/office/drawing/2014/main" id="{AF133352-DAF6-BC4F-B653-9E573C14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5078" y="2749520"/>
              <a:ext cx="1488397" cy="13015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6BCDE12-386E-F646-AA72-9ABD92A065EF}"/>
                </a:ext>
              </a:extLst>
            </p:cNvPr>
            <p:cNvSpPr/>
            <p:nvPr/>
          </p:nvSpPr>
          <p:spPr bwMode="auto">
            <a:xfrm>
              <a:off x="3161309" y="2514601"/>
              <a:ext cx="1735934" cy="1771413"/>
            </a:xfrm>
            <a:prstGeom prst="roundRect">
              <a:avLst>
                <a:gd name="adj" fmla="val 4299"/>
              </a:avLst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ash"/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latin typeface="Times New Roman" pitchFamily="-112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8167" name="TextBox 1">
              <a:extLst>
                <a:ext uri="{FF2B5EF4-FFF2-40B4-BE49-F238E27FC236}">
                  <a16:creationId xmlns:a16="http://schemas.microsoft.com/office/drawing/2014/main" id="{E1256215-D813-0A40-A8FE-5D1FB6B15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8102" y="4286250"/>
              <a:ext cx="10823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u="none"/>
                <a:t>Node 1</a:t>
              </a:r>
            </a:p>
          </p:txBody>
        </p:sp>
      </p:grpSp>
      <p:grpSp>
        <p:nvGrpSpPr>
          <p:cNvPr id="48136" name="Group 43">
            <a:extLst>
              <a:ext uri="{FF2B5EF4-FFF2-40B4-BE49-F238E27FC236}">
                <a16:creationId xmlns:a16="http://schemas.microsoft.com/office/drawing/2014/main" id="{2CCCF33A-C7D8-304F-941C-B6D5BAF2CF09}"/>
              </a:ext>
            </a:extLst>
          </p:cNvPr>
          <p:cNvGrpSpPr>
            <a:grpSpLocks/>
          </p:cNvGrpSpPr>
          <p:nvPr/>
        </p:nvGrpSpPr>
        <p:grpSpPr bwMode="auto">
          <a:xfrm>
            <a:off x="6226175" y="3810000"/>
            <a:ext cx="1736725" cy="2233613"/>
            <a:chOff x="3161309" y="2514601"/>
            <a:chExt cx="1735934" cy="2233314"/>
          </a:xfrm>
        </p:grpSpPr>
        <p:pic>
          <p:nvPicPr>
            <p:cNvPr id="45" name="Picture 44" descr="Database.png">
              <a:extLst>
                <a:ext uri="{FF2B5EF4-FFF2-40B4-BE49-F238E27FC236}">
                  <a16:creationId xmlns:a16="http://schemas.microsoft.com/office/drawing/2014/main" id="{D7686905-2EEA-2D42-9C1F-E93E4281D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5078" y="2749520"/>
              <a:ext cx="1488397" cy="13015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FC7D686D-5A43-3F43-93FD-C02446A5B31D}"/>
                </a:ext>
              </a:extLst>
            </p:cNvPr>
            <p:cNvSpPr/>
            <p:nvPr/>
          </p:nvSpPr>
          <p:spPr bwMode="auto">
            <a:xfrm>
              <a:off x="3161309" y="2514601"/>
              <a:ext cx="1735934" cy="1771413"/>
            </a:xfrm>
            <a:prstGeom prst="roundRect">
              <a:avLst>
                <a:gd name="adj" fmla="val 4299"/>
              </a:avLst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ash"/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latin typeface="Times New Roman" pitchFamily="-112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8164" name="TextBox 46">
              <a:extLst>
                <a:ext uri="{FF2B5EF4-FFF2-40B4-BE49-F238E27FC236}">
                  <a16:creationId xmlns:a16="http://schemas.microsoft.com/office/drawing/2014/main" id="{EEFD3C98-5567-7C40-9C1C-8359CF80EE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8102" y="4286250"/>
              <a:ext cx="10823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u="none"/>
                <a:t>Node 2</a:t>
              </a:r>
            </a:p>
          </p:txBody>
        </p:sp>
      </p:grpSp>
      <p:sp>
        <p:nvSpPr>
          <p:cNvPr id="30720" name="Left-Right Arrow 30719">
            <a:extLst>
              <a:ext uri="{FF2B5EF4-FFF2-40B4-BE49-F238E27FC236}">
                <a16:creationId xmlns:a16="http://schemas.microsoft.com/office/drawing/2014/main" id="{9609514C-9B53-0541-8D5D-9EBF79AB7B11}"/>
              </a:ext>
            </a:extLst>
          </p:cNvPr>
          <p:cNvSpPr/>
          <p:nvPr/>
        </p:nvSpPr>
        <p:spPr bwMode="auto">
          <a:xfrm>
            <a:off x="2917825" y="4224338"/>
            <a:ext cx="3308350" cy="893762"/>
          </a:xfrm>
          <a:prstGeom prst="leftRightArrow">
            <a:avLst>
              <a:gd name="adj1" fmla="val 55684"/>
              <a:gd name="adj2" fmla="val 50000"/>
            </a:avLst>
          </a:prstGeom>
          <a:solidFill>
            <a:schemeClr val="bg1">
              <a:lumMod val="65000"/>
            </a:schemeClr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b="1" u="none" dirty="0">
                <a:solidFill>
                  <a:schemeClr val="bg1"/>
                </a:solidFill>
                <a:latin typeface="Times New Roman" pitchFamily="-112" charset="0"/>
                <a:ea typeface="ＭＳ Ｐゴシック" charset="-128"/>
                <a:cs typeface="+mn-cs"/>
              </a:rPr>
              <a:t>NETWORK</a:t>
            </a:r>
          </a:p>
        </p:txBody>
      </p:sp>
      <p:grpSp>
        <p:nvGrpSpPr>
          <p:cNvPr id="48138" name="Group 30728">
            <a:extLst>
              <a:ext uri="{FF2B5EF4-FFF2-40B4-BE49-F238E27FC236}">
                <a16:creationId xmlns:a16="http://schemas.microsoft.com/office/drawing/2014/main" id="{1F39EAEC-A22C-244B-B7ED-86B4105182DA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914400"/>
            <a:ext cx="1635125" cy="2511425"/>
            <a:chOff x="381000" y="914400"/>
            <a:chExt cx="1635384" cy="2512064"/>
          </a:xfrm>
        </p:grpSpPr>
        <p:pic>
          <p:nvPicPr>
            <p:cNvPr id="51" name="Picture 50" descr="ServerCabinet.png">
              <a:extLst>
                <a:ext uri="{FF2B5EF4-FFF2-40B4-BE49-F238E27FC236}">
                  <a16:creationId xmlns:a16="http://schemas.microsoft.com/office/drawing/2014/main" id="{EFE303C5-7E03-0147-BC57-CB79D3CB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208" y="914400"/>
              <a:ext cx="1066969" cy="18403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9">
              <a:extLst>
                <a:ext uri="{FF2B5EF4-FFF2-40B4-BE49-F238E27FC236}">
                  <a16:creationId xmlns:a16="http://schemas.microsoft.com/office/drawing/2014/main" id="{A76FE94B-A51A-824C-A642-019A92E88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2743665"/>
              <a:ext cx="1635384" cy="682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u="none" dirty="0">
                  <a:latin typeface="+mj-lt"/>
                  <a:ea typeface="ＭＳ Ｐゴシック" charset="-128"/>
                  <a:cs typeface="+mn-cs"/>
                </a:rPr>
                <a:t>Application</a:t>
              </a:r>
            </a:p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u="none" dirty="0">
                  <a:latin typeface="+mj-lt"/>
                  <a:ea typeface="ＭＳ Ｐゴシック" charset="-128"/>
                  <a:cs typeface="+mn-cs"/>
                </a:rPr>
                <a:t>Server</a:t>
              </a:r>
            </a:p>
          </p:txBody>
        </p:sp>
      </p:grpSp>
      <p:cxnSp>
        <p:nvCxnSpPr>
          <p:cNvPr id="30727" name="Elbow Connector 30726">
            <a:extLst>
              <a:ext uri="{FF2B5EF4-FFF2-40B4-BE49-F238E27FC236}">
                <a16:creationId xmlns:a16="http://schemas.microsoft.com/office/drawing/2014/main" id="{EA1DE757-243C-FF4E-8D6A-1E7062AB3FB2}"/>
              </a:ext>
            </a:extLst>
          </p:cNvPr>
          <p:cNvCxnSpPr>
            <a:cxnSpLocks noChangeShapeType="1"/>
            <a:stCxn id="51" idx="3"/>
          </p:cNvCxnSpPr>
          <p:nvPr/>
        </p:nvCxnSpPr>
        <p:spPr bwMode="auto">
          <a:xfrm>
            <a:off x="1731963" y="1835150"/>
            <a:ext cx="706437" cy="2000250"/>
          </a:xfrm>
          <a:prstGeom prst="bentConnector2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28" name="Rectangle 30727">
            <a:extLst>
              <a:ext uri="{FF2B5EF4-FFF2-40B4-BE49-F238E27FC236}">
                <a16:creationId xmlns:a16="http://schemas.microsoft.com/office/drawing/2014/main" id="{10C654F6-EE9C-AD49-8B38-A36ACDD96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2128838"/>
            <a:ext cx="1863725" cy="461962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i="1" u="none"/>
              <a:t>Set A=2, B=9</a:t>
            </a:r>
          </a:p>
        </p:txBody>
      </p:sp>
      <p:grpSp>
        <p:nvGrpSpPr>
          <p:cNvPr id="48141" name="Group 60">
            <a:extLst>
              <a:ext uri="{FF2B5EF4-FFF2-40B4-BE49-F238E27FC236}">
                <a16:creationId xmlns:a16="http://schemas.microsoft.com/office/drawing/2014/main" id="{685BE803-BD48-9649-BCCE-813222C9BDA1}"/>
              </a:ext>
            </a:extLst>
          </p:cNvPr>
          <p:cNvGrpSpPr>
            <a:grpSpLocks/>
          </p:cNvGrpSpPr>
          <p:nvPr/>
        </p:nvGrpSpPr>
        <p:grpSpPr bwMode="auto">
          <a:xfrm>
            <a:off x="7145338" y="914400"/>
            <a:ext cx="1635125" cy="2511425"/>
            <a:chOff x="381000" y="914400"/>
            <a:chExt cx="1635384" cy="2512064"/>
          </a:xfrm>
        </p:grpSpPr>
        <p:pic>
          <p:nvPicPr>
            <p:cNvPr id="62" name="Picture 61" descr="ServerCabinet.png">
              <a:extLst>
                <a:ext uri="{FF2B5EF4-FFF2-40B4-BE49-F238E27FC236}">
                  <a16:creationId xmlns:a16="http://schemas.microsoft.com/office/drawing/2014/main" id="{2681D204-E672-3A45-959B-F75FDE6F8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207" y="914400"/>
              <a:ext cx="1066969" cy="18403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3" name="TextBox 9">
              <a:extLst>
                <a:ext uri="{FF2B5EF4-FFF2-40B4-BE49-F238E27FC236}">
                  <a16:creationId xmlns:a16="http://schemas.microsoft.com/office/drawing/2014/main" id="{086D60A4-AA16-354B-9996-FEAB02B73A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2743665"/>
              <a:ext cx="1635384" cy="682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u="none" dirty="0">
                  <a:latin typeface="+mj-lt"/>
                  <a:ea typeface="ＭＳ Ｐゴシック" charset="-128"/>
                  <a:cs typeface="+mn-cs"/>
                </a:rPr>
                <a:t>Application</a:t>
              </a:r>
            </a:p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u="none" dirty="0">
                  <a:latin typeface="+mj-lt"/>
                  <a:ea typeface="ＭＳ Ｐゴシック" charset="-128"/>
                  <a:cs typeface="+mn-cs"/>
                </a:rPr>
                <a:t>Server</a:t>
              </a:r>
            </a:p>
          </p:txBody>
        </p:sp>
      </p:grp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1352ED7-57B7-0349-BB55-1A852B47C40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723063" y="1828800"/>
            <a:ext cx="706437" cy="2000250"/>
          </a:xfrm>
          <a:prstGeom prst="bentConnector2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3" name="Rectangle 55">
            <a:extLst>
              <a:ext uri="{FF2B5EF4-FFF2-40B4-BE49-F238E27FC236}">
                <a16:creationId xmlns:a16="http://schemas.microsoft.com/office/drawing/2014/main" id="{7DDF6B2C-971F-3444-A3E3-587569B08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163" y="4343400"/>
            <a:ext cx="736600" cy="369888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/>
              <a:t>A=1</a:t>
            </a:r>
          </a:p>
        </p:txBody>
      </p:sp>
      <p:sp>
        <p:nvSpPr>
          <p:cNvPr id="48144" name="Rectangle 72">
            <a:extLst>
              <a:ext uri="{FF2B5EF4-FFF2-40B4-BE49-F238E27FC236}">
                <a16:creationId xmlns:a16="http://schemas.microsoft.com/office/drawing/2014/main" id="{E7FFAB99-C646-A941-9E84-4121A041D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9100" y="4768850"/>
            <a:ext cx="719138" cy="3683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/>
              <a:t>B=8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6608883-9C23-CD47-B62F-8F24A5F80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163" y="4343400"/>
            <a:ext cx="736600" cy="369888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>
                <a:solidFill>
                  <a:srgbClr val="C00000"/>
                </a:solidFill>
              </a:rPr>
              <a:t>A=2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A1373DC-1909-DC47-860E-9796977CA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9100" y="4768850"/>
            <a:ext cx="719138" cy="3683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>
                <a:solidFill>
                  <a:srgbClr val="C00000"/>
                </a:solidFill>
              </a:rPr>
              <a:t>B=9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A664160-C09D-224E-A443-BAF6C9D16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1925" y="2128838"/>
            <a:ext cx="1387475" cy="461962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i="1" u="none"/>
              <a:t>Read A,B</a:t>
            </a: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FFE7FC01-D480-064D-B7AA-739AB325ED6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723063" y="1828800"/>
            <a:ext cx="706437" cy="2000250"/>
          </a:xfrm>
          <a:prstGeom prst="bentConnector2">
            <a:avLst/>
          </a:prstGeom>
          <a:noFill/>
          <a:ln w="28575" algn="ctr">
            <a:solidFill>
              <a:schemeClr val="tx1"/>
            </a:solidFill>
            <a:round/>
            <a:headEnd type="arrow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49B759A1-C61D-3840-9351-C7CBD0AD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6200" y="2174875"/>
            <a:ext cx="736600" cy="369888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>
                <a:solidFill>
                  <a:srgbClr val="C00000"/>
                </a:solidFill>
              </a:rPr>
              <a:t>A=2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0FC335E-5F18-1F41-9C57-F969B8DBE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038" y="2174875"/>
            <a:ext cx="741362" cy="369888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>
                <a:solidFill>
                  <a:srgbClr val="C00000"/>
                </a:solidFill>
              </a:rPr>
              <a:t>B=9</a:t>
            </a:r>
          </a:p>
        </p:txBody>
      </p:sp>
      <p:sp>
        <p:nvSpPr>
          <p:cNvPr id="48151" name="Rectangle 81">
            <a:extLst>
              <a:ext uri="{FF2B5EF4-FFF2-40B4-BE49-F238E27FC236}">
                <a16:creationId xmlns:a16="http://schemas.microsoft.com/office/drawing/2014/main" id="{7CF18B77-E6F8-454E-A84B-23B2B4C57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238" y="4343400"/>
            <a:ext cx="736600" cy="369888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/>
              <a:t>A=1</a:t>
            </a:r>
          </a:p>
        </p:txBody>
      </p:sp>
      <p:sp>
        <p:nvSpPr>
          <p:cNvPr id="48152" name="Rectangle 82">
            <a:extLst>
              <a:ext uri="{FF2B5EF4-FFF2-40B4-BE49-F238E27FC236}">
                <a16:creationId xmlns:a16="http://schemas.microsoft.com/office/drawing/2014/main" id="{32AF8008-D22C-884E-9A2F-731DE6AFD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5763" y="4768850"/>
            <a:ext cx="719137" cy="3683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/>
              <a:t>B=8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C9E528F-776E-6843-83BA-FF66E2180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238" y="4343400"/>
            <a:ext cx="736600" cy="369888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>
                <a:solidFill>
                  <a:srgbClr val="C00000"/>
                </a:solidFill>
              </a:rPr>
              <a:t>A=2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665FC8D-5C9F-9E40-AD12-6B929BB56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5763" y="4768850"/>
            <a:ext cx="719137" cy="3683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>
                <a:solidFill>
                  <a:srgbClr val="C00000"/>
                </a:solidFill>
              </a:rPr>
              <a:t>B=9</a:t>
            </a:r>
          </a:p>
        </p:txBody>
      </p:sp>
      <p:sp>
        <p:nvSpPr>
          <p:cNvPr id="86" name="Rounded Rectangular Callout 85">
            <a:extLst>
              <a:ext uri="{FF2B5EF4-FFF2-40B4-BE49-F238E27FC236}">
                <a16:creationId xmlns:a16="http://schemas.microsoft.com/office/drawing/2014/main" id="{16D5E009-E03F-514D-81D5-3ED4C0057101}"/>
              </a:ext>
            </a:extLst>
          </p:cNvPr>
          <p:cNvSpPr/>
          <p:nvPr/>
        </p:nvSpPr>
        <p:spPr bwMode="auto">
          <a:xfrm flipH="1">
            <a:off x="3500438" y="1039813"/>
            <a:ext cx="3509962" cy="865187"/>
          </a:xfrm>
          <a:prstGeom prst="wedgeRoundRectCallout">
            <a:avLst>
              <a:gd name="adj1" fmla="val 942"/>
              <a:gd name="adj2" fmla="val 105699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Must see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both</a:t>
            </a: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 changes or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no</a:t>
            </a: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 changes</a:t>
            </a:r>
          </a:p>
        </p:txBody>
      </p:sp>
      <p:sp>
        <p:nvSpPr>
          <p:cNvPr id="87" name="Rounded Rectangular Callout 86">
            <a:extLst>
              <a:ext uri="{FF2B5EF4-FFF2-40B4-BE49-F238E27FC236}">
                <a16:creationId xmlns:a16="http://schemas.microsoft.com/office/drawing/2014/main" id="{3C9BB150-93BD-F04D-A138-AF4470CF5381}"/>
              </a:ext>
            </a:extLst>
          </p:cNvPr>
          <p:cNvSpPr/>
          <p:nvPr/>
        </p:nvSpPr>
        <p:spPr bwMode="auto">
          <a:xfrm flipH="1">
            <a:off x="381000" y="3548063"/>
            <a:ext cx="1755775" cy="482600"/>
          </a:xfrm>
          <a:prstGeom prst="wedgeRoundRectCallout">
            <a:avLst>
              <a:gd name="adj1" fmla="val 942"/>
              <a:gd name="adj2" fmla="val 105699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Master</a:t>
            </a:r>
          </a:p>
        </p:txBody>
      </p:sp>
      <p:sp>
        <p:nvSpPr>
          <p:cNvPr id="88" name="Rounded Rectangular Callout 87">
            <a:extLst>
              <a:ext uri="{FF2B5EF4-FFF2-40B4-BE49-F238E27FC236}">
                <a16:creationId xmlns:a16="http://schemas.microsoft.com/office/drawing/2014/main" id="{FC5FA160-8D6A-7341-B9FC-7F0FD2C9AEA8}"/>
              </a:ext>
            </a:extLst>
          </p:cNvPr>
          <p:cNvSpPr/>
          <p:nvPr/>
        </p:nvSpPr>
        <p:spPr bwMode="auto">
          <a:xfrm>
            <a:off x="7024688" y="3548063"/>
            <a:ext cx="1755775" cy="482600"/>
          </a:xfrm>
          <a:prstGeom prst="wedgeRoundRectCallout">
            <a:avLst>
              <a:gd name="adj1" fmla="val 942"/>
              <a:gd name="adj2" fmla="val 105699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Replica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8" grpId="0" animBg="1"/>
      <p:bldP spid="76" grpId="0" animBg="1"/>
      <p:bldP spid="77" grpId="0" animBg="1"/>
      <p:bldP spid="78" grpId="0" animBg="1"/>
      <p:bldP spid="78" grpId="1" animBg="1"/>
      <p:bldP spid="80" grpId="0" animBg="1"/>
      <p:bldP spid="81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34" name="Straight Connector 30733">
            <a:extLst>
              <a:ext uri="{FF2B5EF4-FFF2-40B4-BE49-F238E27FC236}">
                <a16:creationId xmlns:a16="http://schemas.microsoft.com/office/drawing/2014/main" id="{1B888842-54D9-5F4F-BAA0-51BE32AAE6B4}"/>
              </a:ext>
            </a:extLst>
          </p:cNvPr>
          <p:cNvCxnSpPr/>
          <p:nvPr/>
        </p:nvCxnSpPr>
        <p:spPr bwMode="auto">
          <a:xfrm flipV="1">
            <a:off x="4572000" y="1447800"/>
            <a:ext cx="0" cy="459581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sm" len="sm"/>
            <a:tailEnd type="none" w="med" len="med"/>
          </a:ln>
          <a:effectLst/>
        </p:spPr>
      </p:cxnSp>
      <p:sp>
        <p:nvSpPr>
          <p:cNvPr id="49155" name="Title 1">
            <a:extLst>
              <a:ext uri="{FF2B5EF4-FFF2-40B4-BE49-F238E27FC236}">
                <a16:creationId xmlns:a16="http://schemas.microsoft.com/office/drawing/2014/main" id="{052BB439-4BC3-9E45-82A9-55BFFDC7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CAP – Availability</a:t>
            </a:r>
          </a:p>
        </p:txBody>
      </p:sp>
      <p:sp>
        <p:nvSpPr>
          <p:cNvPr id="49156" name="Date Placeholder 2">
            <a:extLst>
              <a:ext uri="{FF2B5EF4-FFF2-40B4-BE49-F238E27FC236}">
                <a16:creationId xmlns:a16="http://schemas.microsoft.com/office/drawing/2014/main" id="{D122A7AD-6C41-7943-A5D4-8281462B6DB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49157" name="Footer Placeholder 3">
            <a:extLst>
              <a:ext uri="{FF2B5EF4-FFF2-40B4-BE49-F238E27FC236}">
                <a16:creationId xmlns:a16="http://schemas.microsoft.com/office/drawing/2014/main" id="{BF40AA06-F7AD-584D-B2FA-40D14B64A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49158" name="Slide Number Placeholder 4">
            <a:extLst>
              <a:ext uri="{FF2B5EF4-FFF2-40B4-BE49-F238E27FC236}">
                <a16:creationId xmlns:a16="http://schemas.microsoft.com/office/drawing/2014/main" id="{25B13488-C098-F745-B4C8-9B18CED40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29052E48-04D1-5243-AB07-205FD67198D4}" type="slidenum">
              <a:rPr lang="en-US" altLang="en-US" sz="1400" u="none"/>
              <a:pPr/>
              <a:t>44</a:t>
            </a:fld>
            <a:endParaRPr lang="en-US" altLang="en-US" sz="1400" u="none"/>
          </a:p>
        </p:txBody>
      </p:sp>
      <p:grpSp>
        <p:nvGrpSpPr>
          <p:cNvPr id="49159" name="Group 3">
            <a:extLst>
              <a:ext uri="{FF2B5EF4-FFF2-40B4-BE49-F238E27FC236}">
                <a16:creationId xmlns:a16="http://schemas.microsoft.com/office/drawing/2014/main" id="{8FB61277-A118-9D4F-ADD8-85D7D77A1008}"/>
              </a:ext>
            </a:extLst>
          </p:cNvPr>
          <p:cNvGrpSpPr>
            <a:grpSpLocks/>
          </p:cNvGrpSpPr>
          <p:nvPr/>
        </p:nvGrpSpPr>
        <p:grpSpPr bwMode="auto">
          <a:xfrm>
            <a:off x="1181100" y="3835400"/>
            <a:ext cx="1736725" cy="2233613"/>
            <a:chOff x="3161309" y="2514601"/>
            <a:chExt cx="1735934" cy="2233314"/>
          </a:xfrm>
        </p:grpSpPr>
        <p:pic>
          <p:nvPicPr>
            <p:cNvPr id="6" name="Picture 5" descr="Database.png">
              <a:extLst>
                <a:ext uri="{FF2B5EF4-FFF2-40B4-BE49-F238E27FC236}">
                  <a16:creationId xmlns:a16="http://schemas.microsoft.com/office/drawing/2014/main" id="{F1BB0782-AC16-D14A-AB2F-BC05456A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5078" y="2749520"/>
              <a:ext cx="1488397" cy="13015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0360116A-4429-BF48-A3A8-42301EFB4C94}"/>
                </a:ext>
              </a:extLst>
            </p:cNvPr>
            <p:cNvSpPr/>
            <p:nvPr/>
          </p:nvSpPr>
          <p:spPr bwMode="auto">
            <a:xfrm>
              <a:off x="3161309" y="2514601"/>
              <a:ext cx="1735934" cy="1771413"/>
            </a:xfrm>
            <a:prstGeom prst="roundRect">
              <a:avLst>
                <a:gd name="adj" fmla="val 4299"/>
              </a:avLst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ash"/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latin typeface="Times New Roman" pitchFamily="-112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9186" name="TextBox 1">
              <a:extLst>
                <a:ext uri="{FF2B5EF4-FFF2-40B4-BE49-F238E27FC236}">
                  <a16:creationId xmlns:a16="http://schemas.microsoft.com/office/drawing/2014/main" id="{BACC55CD-ADBC-534E-9634-9CE3E9A94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8102" y="4286250"/>
              <a:ext cx="10823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u="none"/>
                <a:t>Node 1</a:t>
              </a:r>
            </a:p>
          </p:txBody>
        </p:sp>
      </p:grpSp>
      <p:grpSp>
        <p:nvGrpSpPr>
          <p:cNvPr id="49160" name="Group 43">
            <a:extLst>
              <a:ext uri="{FF2B5EF4-FFF2-40B4-BE49-F238E27FC236}">
                <a16:creationId xmlns:a16="http://schemas.microsoft.com/office/drawing/2014/main" id="{27F806EC-6882-9E4A-8BBE-54CEABF92119}"/>
              </a:ext>
            </a:extLst>
          </p:cNvPr>
          <p:cNvGrpSpPr>
            <a:grpSpLocks/>
          </p:cNvGrpSpPr>
          <p:nvPr/>
        </p:nvGrpSpPr>
        <p:grpSpPr bwMode="auto">
          <a:xfrm>
            <a:off x="6226175" y="3810000"/>
            <a:ext cx="1736725" cy="2233613"/>
            <a:chOff x="3161309" y="2514601"/>
            <a:chExt cx="1735934" cy="2233314"/>
          </a:xfrm>
        </p:grpSpPr>
        <p:pic>
          <p:nvPicPr>
            <p:cNvPr id="45" name="Picture 44" descr="Database.png">
              <a:extLst>
                <a:ext uri="{FF2B5EF4-FFF2-40B4-BE49-F238E27FC236}">
                  <a16:creationId xmlns:a16="http://schemas.microsoft.com/office/drawing/2014/main" id="{06256DF2-11B4-A04C-910E-6C751017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5078" y="2749520"/>
              <a:ext cx="1488397" cy="13015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83B0ABE5-51D5-DB46-ACED-FF24759236BD}"/>
                </a:ext>
              </a:extLst>
            </p:cNvPr>
            <p:cNvSpPr/>
            <p:nvPr/>
          </p:nvSpPr>
          <p:spPr bwMode="auto">
            <a:xfrm>
              <a:off x="3161309" y="2514601"/>
              <a:ext cx="1735934" cy="1771413"/>
            </a:xfrm>
            <a:prstGeom prst="roundRect">
              <a:avLst>
                <a:gd name="adj" fmla="val 4299"/>
              </a:avLst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ash"/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latin typeface="Times New Roman" pitchFamily="-112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9183" name="TextBox 46">
              <a:extLst>
                <a:ext uri="{FF2B5EF4-FFF2-40B4-BE49-F238E27FC236}">
                  <a16:creationId xmlns:a16="http://schemas.microsoft.com/office/drawing/2014/main" id="{858D6191-5497-B742-BE8A-5632D8C08F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8102" y="4286250"/>
              <a:ext cx="10823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u="none"/>
                <a:t>Node 2</a:t>
              </a:r>
            </a:p>
          </p:txBody>
        </p:sp>
      </p:grpSp>
      <p:sp>
        <p:nvSpPr>
          <p:cNvPr id="30720" name="Left-Right Arrow 30719">
            <a:extLst>
              <a:ext uri="{FF2B5EF4-FFF2-40B4-BE49-F238E27FC236}">
                <a16:creationId xmlns:a16="http://schemas.microsoft.com/office/drawing/2014/main" id="{0EDCCE4D-CDF9-7D4C-9BFF-3FCCA6E959FF}"/>
              </a:ext>
            </a:extLst>
          </p:cNvPr>
          <p:cNvSpPr/>
          <p:nvPr/>
        </p:nvSpPr>
        <p:spPr bwMode="auto">
          <a:xfrm>
            <a:off x="2917825" y="4224338"/>
            <a:ext cx="3308350" cy="893762"/>
          </a:xfrm>
          <a:prstGeom prst="leftRightArrow">
            <a:avLst>
              <a:gd name="adj1" fmla="val 55684"/>
              <a:gd name="adj2" fmla="val 50000"/>
            </a:avLst>
          </a:prstGeom>
          <a:solidFill>
            <a:schemeClr val="bg1">
              <a:lumMod val="65000"/>
            </a:schemeClr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b="1" u="none" dirty="0">
                <a:solidFill>
                  <a:schemeClr val="bg1"/>
                </a:solidFill>
                <a:latin typeface="Times New Roman" pitchFamily="-112" charset="0"/>
                <a:ea typeface="ＭＳ Ｐゴシック" charset="-128"/>
                <a:cs typeface="+mn-cs"/>
              </a:rPr>
              <a:t>NETWORK</a:t>
            </a:r>
          </a:p>
        </p:txBody>
      </p:sp>
      <p:grpSp>
        <p:nvGrpSpPr>
          <p:cNvPr id="49162" name="Group 30728">
            <a:extLst>
              <a:ext uri="{FF2B5EF4-FFF2-40B4-BE49-F238E27FC236}">
                <a16:creationId xmlns:a16="http://schemas.microsoft.com/office/drawing/2014/main" id="{CA596876-2D49-2948-A7FF-1E1F25F93E2B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914400"/>
            <a:ext cx="1635125" cy="2511425"/>
            <a:chOff x="381000" y="914400"/>
            <a:chExt cx="1635384" cy="2512064"/>
          </a:xfrm>
        </p:grpSpPr>
        <p:pic>
          <p:nvPicPr>
            <p:cNvPr id="51" name="Picture 50" descr="ServerCabinet.png">
              <a:extLst>
                <a:ext uri="{FF2B5EF4-FFF2-40B4-BE49-F238E27FC236}">
                  <a16:creationId xmlns:a16="http://schemas.microsoft.com/office/drawing/2014/main" id="{2E5378B3-2D63-4142-B65F-CAF2AEEE6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208" y="914400"/>
              <a:ext cx="1066969" cy="18403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9">
              <a:extLst>
                <a:ext uri="{FF2B5EF4-FFF2-40B4-BE49-F238E27FC236}">
                  <a16:creationId xmlns:a16="http://schemas.microsoft.com/office/drawing/2014/main" id="{66B3F0FA-9169-5B4C-A05C-8B11F876B2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2743665"/>
              <a:ext cx="1635384" cy="682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u="none" dirty="0">
                  <a:latin typeface="+mj-lt"/>
                  <a:ea typeface="ＭＳ Ｐゴシック" charset="-128"/>
                  <a:cs typeface="+mn-cs"/>
                </a:rPr>
                <a:t>Application</a:t>
              </a:r>
            </a:p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u="none" dirty="0">
                  <a:latin typeface="+mj-lt"/>
                  <a:ea typeface="ＭＳ Ｐゴシック" charset="-128"/>
                  <a:cs typeface="+mn-cs"/>
                </a:rPr>
                <a:t>Server</a:t>
              </a:r>
            </a:p>
          </p:txBody>
        </p:sp>
      </p:grpSp>
      <p:cxnSp>
        <p:nvCxnSpPr>
          <p:cNvPr id="30727" name="Elbow Connector 30726">
            <a:extLst>
              <a:ext uri="{FF2B5EF4-FFF2-40B4-BE49-F238E27FC236}">
                <a16:creationId xmlns:a16="http://schemas.microsoft.com/office/drawing/2014/main" id="{034242D0-0064-F549-A57B-C40AE14940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31963" y="1835150"/>
            <a:ext cx="706437" cy="2000250"/>
          </a:xfrm>
          <a:prstGeom prst="bentConnector2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28" name="Rectangle 30727">
            <a:extLst>
              <a:ext uri="{FF2B5EF4-FFF2-40B4-BE49-F238E27FC236}">
                <a16:creationId xmlns:a16="http://schemas.microsoft.com/office/drawing/2014/main" id="{EF470713-63A2-2944-A520-F1A6D8F0D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2128838"/>
            <a:ext cx="1116013" cy="461962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i="1" u="none"/>
              <a:t>Read B</a:t>
            </a:r>
          </a:p>
        </p:txBody>
      </p:sp>
      <p:grpSp>
        <p:nvGrpSpPr>
          <p:cNvPr id="49165" name="Group 60">
            <a:extLst>
              <a:ext uri="{FF2B5EF4-FFF2-40B4-BE49-F238E27FC236}">
                <a16:creationId xmlns:a16="http://schemas.microsoft.com/office/drawing/2014/main" id="{7BE83719-0CE7-7A4A-A6A0-103BC0AF8CAB}"/>
              </a:ext>
            </a:extLst>
          </p:cNvPr>
          <p:cNvGrpSpPr>
            <a:grpSpLocks/>
          </p:cNvGrpSpPr>
          <p:nvPr/>
        </p:nvGrpSpPr>
        <p:grpSpPr bwMode="auto">
          <a:xfrm>
            <a:off x="7145338" y="914400"/>
            <a:ext cx="1635125" cy="2511425"/>
            <a:chOff x="381000" y="914400"/>
            <a:chExt cx="1635384" cy="2512064"/>
          </a:xfrm>
        </p:grpSpPr>
        <p:pic>
          <p:nvPicPr>
            <p:cNvPr id="62" name="Picture 61" descr="ServerCabinet.png">
              <a:extLst>
                <a:ext uri="{FF2B5EF4-FFF2-40B4-BE49-F238E27FC236}">
                  <a16:creationId xmlns:a16="http://schemas.microsoft.com/office/drawing/2014/main" id="{416D365C-CF59-5F4B-AC64-4D5A39F87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207" y="914400"/>
              <a:ext cx="1066969" cy="18403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3" name="TextBox 9">
              <a:extLst>
                <a:ext uri="{FF2B5EF4-FFF2-40B4-BE49-F238E27FC236}">
                  <a16:creationId xmlns:a16="http://schemas.microsoft.com/office/drawing/2014/main" id="{9A68AAE5-8915-FE45-AB8F-6117C5423F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2743665"/>
              <a:ext cx="1635384" cy="682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u="none" dirty="0">
                  <a:latin typeface="+mj-lt"/>
                  <a:ea typeface="ＭＳ Ｐゴシック" charset="-128"/>
                  <a:cs typeface="+mn-cs"/>
                </a:rPr>
                <a:t>Application</a:t>
              </a:r>
            </a:p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u="none" dirty="0">
                  <a:latin typeface="+mj-lt"/>
                  <a:ea typeface="ＭＳ Ｐゴシック" charset="-128"/>
                  <a:cs typeface="+mn-cs"/>
                </a:rPr>
                <a:t>Server</a:t>
              </a:r>
            </a:p>
          </p:txBody>
        </p:sp>
      </p:grp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B6DE48EF-1DF7-7745-AA26-B672AC3271C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917825" y="1828800"/>
            <a:ext cx="4511675" cy="2216150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85F35E29-3C55-E845-8A5F-BAB5510A6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300" y="2128838"/>
            <a:ext cx="1104900" cy="461962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i="1" u="none"/>
              <a:t>Read A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C22905F-5B1A-474D-90F4-2638ED91400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31963" y="1835150"/>
            <a:ext cx="706437" cy="2000250"/>
          </a:xfrm>
          <a:prstGeom prst="bentConnector2">
            <a:avLst/>
          </a:prstGeom>
          <a:noFill/>
          <a:ln w="28575" algn="ctr">
            <a:solidFill>
              <a:schemeClr val="tx1"/>
            </a:solidFill>
            <a:round/>
            <a:headEnd type="arrow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CB584E3-717A-3E42-9768-2D45FDC7B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2174875"/>
            <a:ext cx="717550" cy="369888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/>
              <a:t>B=8</a:t>
            </a:r>
          </a:p>
        </p:txBody>
      </p:sp>
      <p:sp>
        <p:nvSpPr>
          <p:cNvPr id="49170" name="Rectangle 36">
            <a:extLst>
              <a:ext uri="{FF2B5EF4-FFF2-40B4-BE49-F238E27FC236}">
                <a16:creationId xmlns:a16="http://schemas.microsoft.com/office/drawing/2014/main" id="{E77FC731-4BA7-5947-9FD7-0DC58B256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163" y="4343400"/>
            <a:ext cx="736600" cy="369888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/>
              <a:t>A=1</a:t>
            </a:r>
          </a:p>
        </p:txBody>
      </p:sp>
      <p:sp>
        <p:nvSpPr>
          <p:cNvPr id="49171" name="Rectangle 37">
            <a:extLst>
              <a:ext uri="{FF2B5EF4-FFF2-40B4-BE49-F238E27FC236}">
                <a16:creationId xmlns:a16="http://schemas.microsoft.com/office/drawing/2014/main" id="{4B297765-F87B-6F47-8C1C-099758A36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9100" y="4768850"/>
            <a:ext cx="719138" cy="3683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/>
              <a:t>B=8</a:t>
            </a:r>
          </a:p>
        </p:txBody>
      </p:sp>
      <p:sp>
        <p:nvSpPr>
          <p:cNvPr id="49172" name="Rectangle 41">
            <a:extLst>
              <a:ext uri="{FF2B5EF4-FFF2-40B4-BE49-F238E27FC236}">
                <a16:creationId xmlns:a16="http://schemas.microsoft.com/office/drawing/2014/main" id="{6F43BF60-00B6-6C48-8749-81F1598CE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238" y="4343400"/>
            <a:ext cx="736600" cy="369888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/>
              <a:t>A=1</a:t>
            </a:r>
          </a:p>
        </p:txBody>
      </p:sp>
      <p:sp>
        <p:nvSpPr>
          <p:cNvPr id="49173" name="Rectangle 42">
            <a:extLst>
              <a:ext uri="{FF2B5EF4-FFF2-40B4-BE49-F238E27FC236}">
                <a16:creationId xmlns:a16="http://schemas.microsoft.com/office/drawing/2014/main" id="{C1768690-6446-D141-A044-E14FEEC04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5763" y="4768850"/>
            <a:ext cx="719137" cy="3683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/>
              <a:t>B=8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E49FB-4B70-4842-8276-08852186E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75" y="3429000"/>
            <a:ext cx="1839913" cy="264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600" u="none">
                <a:solidFill>
                  <a:srgbClr val="C00000"/>
                </a:solidFill>
                <a:latin typeface="Arial Black" panose="020B0604020202020204" pitchFamily="34" charset="0"/>
              </a:rPr>
              <a:t>X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713DF32-581A-4B4A-A90A-68A7C9EBE21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2917825" y="1828800"/>
            <a:ext cx="4511675" cy="2216150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5B6E38C-D18A-2144-A5D8-A5CA6D796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2184400"/>
            <a:ext cx="736600" cy="369888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/>
              <a:t>A=1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8" grpId="0" animBg="1"/>
      <p:bldP spid="30728" grpId="1" animBg="1"/>
      <p:bldP spid="78" grpId="0" animBg="1"/>
      <p:bldP spid="78" grpId="1" animBg="1"/>
      <p:bldP spid="36" grpId="0" animBg="1"/>
      <p:bldP spid="3" grpId="0"/>
      <p:bldP spid="5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34" name="Straight Connector 30733">
            <a:extLst>
              <a:ext uri="{FF2B5EF4-FFF2-40B4-BE49-F238E27FC236}">
                <a16:creationId xmlns:a16="http://schemas.microsoft.com/office/drawing/2014/main" id="{5BE8CE28-4D1D-254F-B809-68A67FCA395D}"/>
              </a:ext>
            </a:extLst>
          </p:cNvPr>
          <p:cNvCxnSpPr/>
          <p:nvPr/>
        </p:nvCxnSpPr>
        <p:spPr bwMode="auto">
          <a:xfrm flipV="1">
            <a:off x="4572000" y="1447800"/>
            <a:ext cx="0" cy="459581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sm" len="sm"/>
            <a:tailEnd type="none" w="med" len="med"/>
          </a:ln>
          <a:effectLst/>
        </p:spPr>
      </p:cxnSp>
      <p:sp>
        <p:nvSpPr>
          <p:cNvPr id="50179" name="Title 1">
            <a:extLst>
              <a:ext uri="{FF2B5EF4-FFF2-40B4-BE49-F238E27FC236}">
                <a16:creationId xmlns:a16="http://schemas.microsoft.com/office/drawing/2014/main" id="{46DE6984-9B10-1E43-809A-D40F8A95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CAP – Partition Tolerance</a:t>
            </a:r>
          </a:p>
        </p:txBody>
      </p:sp>
      <p:sp>
        <p:nvSpPr>
          <p:cNvPr id="50180" name="Date Placeholder 2">
            <a:extLst>
              <a:ext uri="{FF2B5EF4-FFF2-40B4-BE49-F238E27FC236}">
                <a16:creationId xmlns:a16="http://schemas.microsoft.com/office/drawing/2014/main" id="{31641BDF-EA79-3545-9B68-B52C893C2DC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50181" name="Footer Placeholder 3">
            <a:extLst>
              <a:ext uri="{FF2B5EF4-FFF2-40B4-BE49-F238E27FC236}">
                <a16:creationId xmlns:a16="http://schemas.microsoft.com/office/drawing/2014/main" id="{875AB3B4-256A-2F4E-B5C8-42EDECCF9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50182" name="Slide Number Placeholder 4">
            <a:extLst>
              <a:ext uri="{FF2B5EF4-FFF2-40B4-BE49-F238E27FC236}">
                <a16:creationId xmlns:a16="http://schemas.microsoft.com/office/drawing/2014/main" id="{D3778364-3405-3D4C-83BB-11C6B5D28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18FF5323-FF57-734D-B8C8-51F1629AEB5A}" type="slidenum">
              <a:rPr lang="en-US" altLang="en-US" sz="1400" u="none"/>
              <a:pPr/>
              <a:t>45</a:t>
            </a:fld>
            <a:endParaRPr lang="en-US" altLang="en-US" sz="1400" u="none"/>
          </a:p>
        </p:txBody>
      </p:sp>
      <p:grpSp>
        <p:nvGrpSpPr>
          <p:cNvPr id="50183" name="Group 3">
            <a:extLst>
              <a:ext uri="{FF2B5EF4-FFF2-40B4-BE49-F238E27FC236}">
                <a16:creationId xmlns:a16="http://schemas.microsoft.com/office/drawing/2014/main" id="{5ED9D4BC-1906-6646-AC5C-E553113476B4}"/>
              </a:ext>
            </a:extLst>
          </p:cNvPr>
          <p:cNvGrpSpPr>
            <a:grpSpLocks/>
          </p:cNvGrpSpPr>
          <p:nvPr/>
        </p:nvGrpSpPr>
        <p:grpSpPr bwMode="auto">
          <a:xfrm>
            <a:off x="1181100" y="3835400"/>
            <a:ext cx="1736725" cy="2233613"/>
            <a:chOff x="3161309" y="2514601"/>
            <a:chExt cx="1735934" cy="2233314"/>
          </a:xfrm>
        </p:grpSpPr>
        <p:pic>
          <p:nvPicPr>
            <p:cNvPr id="6" name="Picture 5" descr="Database.png">
              <a:extLst>
                <a:ext uri="{FF2B5EF4-FFF2-40B4-BE49-F238E27FC236}">
                  <a16:creationId xmlns:a16="http://schemas.microsoft.com/office/drawing/2014/main" id="{DEEC58EE-8A3F-3845-B9A9-1A332E546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5078" y="2749520"/>
              <a:ext cx="1488397" cy="13015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A252E78A-D9D7-4E4F-AA68-04DEA31E667A}"/>
                </a:ext>
              </a:extLst>
            </p:cNvPr>
            <p:cNvSpPr/>
            <p:nvPr/>
          </p:nvSpPr>
          <p:spPr bwMode="auto">
            <a:xfrm>
              <a:off x="3161309" y="2514601"/>
              <a:ext cx="1735934" cy="1771413"/>
            </a:xfrm>
            <a:prstGeom prst="roundRect">
              <a:avLst>
                <a:gd name="adj" fmla="val 4299"/>
              </a:avLst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ash"/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latin typeface="Times New Roman" pitchFamily="-112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0215" name="TextBox 1">
              <a:extLst>
                <a:ext uri="{FF2B5EF4-FFF2-40B4-BE49-F238E27FC236}">
                  <a16:creationId xmlns:a16="http://schemas.microsoft.com/office/drawing/2014/main" id="{A6C9C277-3F11-334A-AD97-8A3222787C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8102" y="4286250"/>
              <a:ext cx="10823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u="none"/>
                <a:t>Node 1</a:t>
              </a:r>
            </a:p>
          </p:txBody>
        </p:sp>
      </p:grpSp>
      <p:grpSp>
        <p:nvGrpSpPr>
          <p:cNvPr id="50184" name="Group 43">
            <a:extLst>
              <a:ext uri="{FF2B5EF4-FFF2-40B4-BE49-F238E27FC236}">
                <a16:creationId xmlns:a16="http://schemas.microsoft.com/office/drawing/2014/main" id="{FF104C8E-9B5D-FD41-9CC6-6E14E8C500E4}"/>
              </a:ext>
            </a:extLst>
          </p:cNvPr>
          <p:cNvGrpSpPr>
            <a:grpSpLocks/>
          </p:cNvGrpSpPr>
          <p:nvPr/>
        </p:nvGrpSpPr>
        <p:grpSpPr bwMode="auto">
          <a:xfrm>
            <a:off x="6226175" y="3810000"/>
            <a:ext cx="1736725" cy="2233613"/>
            <a:chOff x="3161309" y="2514601"/>
            <a:chExt cx="1735934" cy="2233314"/>
          </a:xfrm>
        </p:grpSpPr>
        <p:pic>
          <p:nvPicPr>
            <p:cNvPr id="45" name="Picture 44" descr="Database.png">
              <a:extLst>
                <a:ext uri="{FF2B5EF4-FFF2-40B4-BE49-F238E27FC236}">
                  <a16:creationId xmlns:a16="http://schemas.microsoft.com/office/drawing/2014/main" id="{9C660CE4-89A3-484C-BF91-8D078435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5078" y="2749520"/>
              <a:ext cx="1488397" cy="13015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75E0FBE-713D-3D49-980B-8A47CB911D19}"/>
                </a:ext>
              </a:extLst>
            </p:cNvPr>
            <p:cNvSpPr/>
            <p:nvPr/>
          </p:nvSpPr>
          <p:spPr bwMode="auto">
            <a:xfrm>
              <a:off x="3161309" y="2514601"/>
              <a:ext cx="1735934" cy="1771413"/>
            </a:xfrm>
            <a:prstGeom prst="roundRect">
              <a:avLst>
                <a:gd name="adj" fmla="val 4299"/>
              </a:avLst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ash"/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latin typeface="Times New Roman" pitchFamily="-112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0212" name="TextBox 46">
              <a:extLst>
                <a:ext uri="{FF2B5EF4-FFF2-40B4-BE49-F238E27FC236}">
                  <a16:creationId xmlns:a16="http://schemas.microsoft.com/office/drawing/2014/main" id="{BF9FD431-7269-5740-B211-8CD6BE68A0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8102" y="4286250"/>
              <a:ext cx="10823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u="none"/>
                <a:t>Node 2</a:t>
              </a:r>
            </a:p>
          </p:txBody>
        </p:sp>
      </p:grpSp>
      <p:sp>
        <p:nvSpPr>
          <p:cNvPr id="30720" name="Left-Right Arrow 30719">
            <a:extLst>
              <a:ext uri="{FF2B5EF4-FFF2-40B4-BE49-F238E27FC236}">
                <a16:creationId xmlns:a16="http://schemas.microsoft.com/office/drawing/2014/main" id="{D5750249-45A6-034B-946A-B6AD234D5181}"/>
              </a:ext>
            </a:extLst>
          </p:cNvPr>
          <p:cNvSpPr/>
          <p:nvPr/>
        </p:nvSpPr>
        <p:spPr bwMode="auto">
          <a:xfrm>
            <a:off x="2917825" y="4224338"/>
            <a:ext cx="3308350" cy="893762"/>
          </a:xfrm>
          <a:prstGeom prst="leftRightArrow">
            <a:avLst>
              <a:gd name="adj1" fmla="val 55684"/>
              <a:gd name="adj2" fmla="val 50000"/>
            </a:avLst>
          </a:prstGeom>
          <a:solidFill>
            <a:schemeClr val="bg1">
              <a:lumMod val="65000"/>
            </a:schemeClr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b="1" u="none" dirty="0">
                <a:solidFill>
                  <a:schemeClr val="bg1"/>
                </a:solidFill>
                <a:latin typeface="Times New Roman" pitchFamily="-112" charset="0"/>
                <a:ea typeface="ＭＳ Ｐゴシック" charset="-128"/>
                <a:cs typeface="+mn-cs"/>
              </a:rPr>
              <a:t>NETWORK</a:t>
            </a:r>
          </a:p>
        </p:txBody>
      </p:sp>
      <p:grpSp>
        <p:nvGrpSpPr>
          <p:cNvPr id="50186" name="Group 30728">
            <a:extLst>
              <a:ext uri="{FF2B5EF4-FFF2-40B4-BE49-F238E27FC236}">
                <a16:creationId xmlns:a16="http://schemas.microsoft.com/office/drawing/2014/main" id="{8E8B44E9-6835-854C-AF38-6CB35BDCE7CF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914400"/>
            <a:ext cx="1635125" cy="2511425"/>
            <a:chOff x="381000" y="914400"/>
            <a:chExt cx="1635384" cy="2512064"/>
          </a:xfrm>
        </p:grpSpPr>
        <p:pic>
          <p:nvPicPr>
            <p:cNvPr id="51" name="Picture 50" descr="ServerCabinet.png">
              <a:extLst>
                <a:ext uri="{FF2B5EF4-FFF2-40B4-BE49-F238E27FC236}">
                  <a16:creationId xmlns:a16="http://schemas.microsoft.com/office/drawing/2014/main" id="{503C99D8-C8E3-A34A-8C0B-204CC3D4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208" y="914400"/>
              <a:ext cx="1066969" cy="18403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9">
              <a:extLst>
                <a:ext uri="{FF2B5EF4-FFF2-40B4-BE49-F238E27FC236}">
                  <a16:creationId xmlns:a16="http://schemas.microsoft.com/office/drawing/2014/main" id="{C7385BE7-5779-1D46-BF15-6E889B2A8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2743665"/>
              <a:ext cx="1635384" cy="682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u="none" dirty="0">
                  <a:latin typeface="+mj-lt"/>
                  <a:ea typeface="ＭＳ Ｐゴシック" charset="-128"/>
                  <a:cs typeface="+mn-cs"/>
                </a:rPr>
                <a:t>Application</a:t>
              </a:r>
            </a:p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u="none" dirty="0">
                  <a:latin typeface="+mj-lt"/>
                  <a:ea typeface="ＭＳ Ｐゴシック" charset="-128"/>
                  <a:cs typeface="+mn-cs"/>
                </a:rPr>
                <a:t>Server</a:t>
              </a:r>
            </a:p>
          </p:txBody>
        </p:sp>
      </p:grpSp>
      <p:cxnSp>
        <p:nvCxnSpPr>
          <p:cNvPr id="30727" name="Elbow Connector 30726">
            <a:extLst>
              <a:ext uri="{FF2B5EF4-FFF2-40B4-BE49-F238E27FC236}">
                <a16:creationId xmlns:a16="http://schemas.microsoft.com/office/drawing/2014/main" id="{3662DEE5-1C5A-FC47-9786-3DF8DBCAC01B}"/>
              </a:ext>
            </a:extLst>
          </p:cNvPr>
          <p:cNvCxnSpPr>
            <a:cxnSpLocks noChangeShapeType="1"/>
            <a:stCxn id="51" idx="3"/>
          </p:cNvCxnSpPr>
          <p:nvPr/>
        </p:nvCxnSpPr>
        <p:spPr bwMode="auto">
          <a:xfrm>
            <a:off x="1731963" y="1835150"/>
            <a:ext cx="706437" cy="2000250"/>
          </a:xfrm>
          <a:prstGeom prst="bentConnector2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28" name="Rectangle 30727">
            <a:extLst>
              <a:ext uri="{FF2B5EF4-FFF2-40B4-BE49-F238E27FC236}">
                <a16:creationId xmlns:a16="http://schemas.microsoft.com/office/drawing/2014/main" id="{1E0B362A-F1AB-DF4C-A8BB-13170C96B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2128838"/>
            <a:ext cx="1863725" cy="461962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i="1" u="none"/>
              <a:t>Set A=2, B=9</a:t>
            </a:r>
          </a:p>
        </p:txBody>
      </p:sp>
      <p:grpSp>
        <p:nvGrpSpPr>
          <p:cNvPr id="50189" name="Group 60">
            <a:extLst>
              <a:ext uri="{FF2B5EF4-FFF2-40B4-BE49-F238E27FC236}">
                <a16:creationId xmlns:a16="http://schemas.microsoft.com/office/drawing/2014/main" id="{79CF3364-8066-F54C-9E25-855112A2EF44}"/>
              </a:ext>
            </a:extLst>
          </p:cNvPr>
          <p:cNvGrpSpPr>
            <a:grpSpLocks/>
          </p:cNvGrpSpPr>
          <p:nvPr/>
        </p:nvGrpSpPr>
        <p:grpSpPr bwMode="auto">
          <a:xfrm>
            <a:off x="7145338" y="914400"/>
            <a:ext cx="1635125" cy="2511425"/>
            <a:chOff x="381000" y="914400"/>
            <a:chExt cx="1635384" cy="2512064"/>
          </a:xfrm>
        </p:grpSpPr>
        <p:pic>
          <p:nvPicPr>
            <p:cNvPr id="62" name="Picture 61" descr="ServerCabinet.png">
              <a:extLst>
                <a:ext uri="{FF2B5EF4-FFF2-40B4-BE49-F238E27FC236}">
                  <a16:creationId xmlns:a16="http://schemas.microsoft.com/office/drawing/2014/main" id="{5B5CFE01-0AA1-814F-A363-A2F733FCE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207" y="914400"/>
              <a:ext cx="1066969" cy="18403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3" name="TextBox 9">
              <a:extLst>
                <a:ext uri="{FF2B5EF4-FFF2-40B4-BE49-F238E27FC236}">
                  <a16:creationId xmlns:a16="http://schemas.microsoft.com/office/drawing/2014/main" id="{F558E17B-EE78-A944-BBEB-E0E6DCEAFE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2743665"/>
              <a:ext cx="1635384" cy="682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u="none" dirty="0">
                  <a:latin typeface="+mj-lt"/>
                  <a:ea typeface="ＭＳ Ｐゴシック" charset="-128"/>
                  <a:cs typeface="+mn-cs"/>
                </a:rPr>
                <a:t>Application</a:t>
              </a:r>
            </a:p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u="none" dirty="0">
                  <a:latin typeface="+mj-lt"/>
                  <a:ea typeface="ＭＳ Ｐゴシック" charset="-128"/>
                  <a:cs typeface="+mn-cs"/>
                </a:rPr>
                <a:t>Server</a:t>
              </a:r>
            </a:p>
          </p:txBody>
        </p:sp>
      </p:grp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C9D819F0-CB4E-EA4F-8777-4F326BA1BC1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723063" y="1828800"/>
            <a:ext cx="706437" cy="2000250"/>
          </a:xfrm>
          <a:prstGeom prst="bentConnector2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191" name="Rectangle 55">
            <a:extLst>
              <a:ext uri="{FF2B5EF4-FFF2-40B4-BE49-F238E27FC236}">
                <a16:creationId xmlns:a16="http://schemas.microsoft.com/office/drawing/2014/main" id="{A446C86E-223E-FF41-9E16-77C45CD1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163" y="4343400"/>
            <a:ext cx="736600" cy="369888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/>
              <a:t>A=1</a:t>
            </a:r>
          </a:p>
        </p:txBody>
      </p:sp>
      <p:sp>
        <p:nvSpPr>
          <p:cNvPr id="50192" name="Rectangle 72">
            <a:extLst>
              <a:ext uri="{FF2B5EF4-FFF2-40B4-BE49-F238E27FC236}">
                <a16:creationId xmlns:a16="http://schemas.microsoft.com/office/drawing/2014/main" id="{B09831A3-C273-AA45-BBEF-89F06912A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9100" y="4768850"/>
            <a:ext cx="719138" cy="3683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/>
              <a:t>B=8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E21FEF5-A700-9243-961E-4EFC7D200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163" y="4343400"/>
            <a:ext cx="736600" cy="369888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>
                <a:solidFill>
                  <a:srgbClr val="C00000"/>
                </a:solidFill>
              </a:rPr>
              <a:t>A=2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DD39596-80A0-2D41-8F2E-2B8A1C6C6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9100" y="4768850"/>
            <a:ext cx="719138" cy="3683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>
                <a:solidFill>
                  <a:srgbClr val="C00000"/>
                </a:solidFill>
              </a:rPr>
              <a:t>B=9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DC4CACC-26E4-084B-8FA5-61DDEF464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5675" y="2128838"/>
            <a:ext cx="1863725" cy="461962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i="1" u="none"/>
              <a:t>Set A=3, B=6</a:t>
            </a:r>
          </a:p>
        </p:txBody>
      </p:sp>
      <p:sp>
        <p:nvSpPr>
          <p:cNvPr id="50196" name="Rectangle 81">
            <a:extLst>
              <a:ext uri="{FF2B5EF4-FFF2-40B4-BE49-F238E27FC236}">
                <a16:creationId xmlns:a16="http://schemas.microsoft.com/office/drawing/2014/main" id="{97E01CF5-A665-F440-87C5-0A9E8A579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238" y="4343400"/>
            <a:ext cx="736600" cy="369888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/>
              <a:t>A=1</a:t>
            </a:r>
          </a:p>
        </p:txBody>
      </p:sp>
      <p:sp>
        <p:nvSpPr>
          <p:cNvPr id="50197" name="Rectangle 82">
            <a:extLst>
              <a:ext uri="{FF2B5EF4-FFF2-40B4-BE49-F238E27FC236}">
                <a16:creationId xmlns:a16="http://schemas.microsoft.com/office/drawing/2014/main" id="{BBFFAF68-34FA-B544-9B73-B0E3CFA53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5763" y="4768850"/>
            <a:ext cx="719137" cy="3683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/>
              <a:t>B=8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68DD475-01BD-A84C-8ECA-ACC0D0D93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238" y="4343400"/>
            <a:ext cx="736600" cy="369888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>
                <a:solidFill>
                  <a:srgbClr val="C00000"/>
                </a:solidFill>
              </a:rPr>
              <a:t>A=3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A59EC69-09BF-C340-A603-A3E2E1F5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5763" y="4768850"/>
            <a:ext cx="719137" cy="3683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>
                <a:solidFill>
                  <a:srgbClr val="C00000"/>
                </a:solidFill>
              </a:rPr>
              <a:t>B=6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D7232C-2BA9-3844-B4A0-C60010879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429000"/>
            <a:ext cx="1839913" cy="264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600" u="none">
                <a:solidFill>
                  <a:srgbClr val="C00000"/>
                </a:solidFill>
                <a:latin typeface="Arial Black" panose="020B0604020202020204" pitchFamily="34" charset="0"/>
              </a:rPr>
              <a:t>X</a:t>
            </a:r>
          </a:p>
        </p:txBody>
      </p: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3C354696-7891-D945-91C6-C5B6894622B1}"/>
              </a:ext>
            </a:extLst>
          </p:cNvPr>
          <p:cNvSpPr/>
          <p:nvPr/>
        </p:nvSpPr>
        <p:spPr bwMode="auto">
          <a:xfrm flipH="1">
            <a:off x="381000" y="3548063"/>
            <a:ext cx="1755775" cy="482600"/>
          </a:xfrm>
          <a:prstGeom prst="wedgeRoundRectCallout">
            <a:avLst>
              <a:gd name="adj1" fmla="val 942"/>
              <a:gd name="adj2" fmla="val 105699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Master</a:t>
            </a:r>
          </a:p>
        </p:txBody>
      </p:sp>
      <p:sp>
        <p:nvSpPr>
          <p:cNvPr id="41" name="Rounded Rectangular Callout 40">
            <a:extLst>
              <a:ext uri="{FF2B5EF4-FFF2-40B4-BE49-F238E27FC236}">
                <a16:creationId xmlns:a16="http://schemas.microsoft.com/office/drawing/2014/main" id="{14B0EE1B-37B4-EE4B-9F9A-291BECF70AE1}"/>
              </a:ext>
            </a:extLst>
          </p:cNvPr>
          <p:cNvSpPr/>
          <p:nvPr/>
        </p:nvSpPr>
        <p:spPr bwMode="auto">
          <a:xfrm>
            <a:off x="7024688" y="3548063"/>
            <a:ext cx="1755775" cy="482600"/>
          </a:xfrm>
          <a:prstGeom prst="wedgeRoundRectCallout">
            <a:avLst>
              <a:gd name="adj1" fmla="val 942"/>
              <a:gd name="adj2" fmla="val 105699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Master</a:t>
            </a:r>
          </a:p>
        </p:txBody>
      </p:sp>
      <p:sp>
        <p:nvSpPr>
          <p:cNvPr id="37" name="Oval 23">
            <a:extLst>
              <a:ext uri="{FF2B5EF4-FFF2-40B4-BE49-F238E27FC236}">
                <a16:creationId xmlns:a16="http://schemas.microsoft.com/office/drawing/2014/main" id="{31CB228F-5B42-1F45-8292-6B5848B9A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125" y="4224338"/>
            <a:ext cx="1082675" cy="1033462"/>
          </a:xfrm>
          <a:prstGeom prst="roundRect">
            <a:avLst>
              <a:gd name="adj" fmla="val 12315"/>
            </a:avLst>
          </a:prstGeom>
          <a:noFill/>
          <a:ln w="7620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2" name="Oval 23">
            <a:extLst>
              <a:ext uri="{FF2B5EF4-FFF2-40B4-BE49-F238E27FC236}">
                <a16:creationId xmlns:a16="http://schemas.microsoft.com/office/drawing/2014/main" id="{F18F1583-3DCC-FF43-BAF0-A704CCF0A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4224338"/>
            <a:ext cx="1084263" cy="1033462"/>
          </a:xfrm>
          <a:prstGeom prst="roundRect">
            <a:avLst>
              <a:gd name="adj" fmla="val 12315"/>
            </a:avLst>
          </a:prstGeom>
          <a:noFill/>
          <a:ln w="7620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5A3A79F9-E16A-7847-A3B3-9D77CB11A15C}"/>
              </a:ext>
            </a:extLst>
          </p:cNvPr>
          <p:cNvCxnSpPr>
            <a:cxnSpLocks noChangeShapeType="1"/>
            <a:stCxn id="37" idx="2"/>
            <a:endCxn id="42" idx="2"/>
          </p:cNvCxnSpPr>
          <p:nvPr/>
        </p:nvCxnSpPr>
        <p:spPr bwMode="auto">
          <a:xfrm rot="16200000" flipH="1">
            <a:off x="4562476" y="2744787"/>
            <a:ext cx="12700" cy="5026025"/>
          </a:xfrm>
          <a:prstGeom prst="curvedConnector3">
            <a:avLst>
              <a:gd name="adj1" fmla="val 6075000"/>
            </a:avLst>
          </a:prstGeom>
          <a:noFill/>
          <a:ln w="76200" algn="ctr">
            <a:solidFill>
              <a:srgbClr val="C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8" grpId="0" animBg="1"/>
      <p:bldP spid="76" grpId="0" animBg="1"/>
      <p:bldP spid="77" grpId="0" animBg="1"/>
      <p:bldP spid="78" grpId="0" animBg="1"/>
      <p:bldP spid="84" grpId="0" animBg="1"/>
      <p:bldP spid="85" grpId="0" animBg="1"/>
      <p:bldP spid="38" grpId="0"/>
      <p:bldP spid="40" grpId="0" animBg="1"/>
      <p:bldP spid="41" grpId="0" animBg="1"/>
      <p:bldP spid="37" grpId="0" animBg="1"/>
      <p:bldP spid="4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EB04759A-702E-0744-9770-226DEEFCE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CAP Theorem</a:t>
            </a:r>
          </a:p>
        </p:txBody>
      </p:sp>
      <p:sp>
        <p:nvSpPr>
          <p:cNvPr id="51203" name="Content Placeholder 5">
            <a:extLst>
              <a:ext uri="{FF2B5EF4-FFF2-40B4-BE49-F238E27FC236}">
                <a16:creationId xmlns:a16="http://schemas.microsoft.com/office/drawing/2014/main" id="{5C8705FA-CA07-0346-81FD-0C18A5A93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Relational DBMSs: </a:t>
            </a:r>
            <a:r>
              <a:rPr lang="en-US" altLang="en-US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CA/CP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Examples: IBM DB2, MySQL Cluster, VoltDB</a:t>
            </a:r>
          </a:p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NoSQL DBMSs: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en-US" altLang="en-US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AP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Examples: Cassandra, Riak, DynamoDB</a:t>
            </a:r>
          </a:p>
        </p:txBody>
      </p:sp>
      <p:sp>
        <p:nvSpPr>
          <p:cNvPr id="51204" name="Date Placeholder 2">
            <a:extLst>
              <a:ext uri="{FF2B5EF4-FFF2-40B4-BE49-F238E27FC236}">
                <a16:creationId xmlns:a16="http://schemas.microsoft.com/office/drawing/2014/main" id="{93763B72-ADF8-A942-8ADD-B821087536D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51205" name="Footer Placeholder 3">
            <a:extLst>
              <a:ext uri="{FF2B5EF4-FFF2-40B4-BE49-F238E27FC236}">
                <a16:creationId xmlns:a16="http://schemas.microsoft.com/office/drawing/2014/main" id="{4CFD10EE-8F85-F94E-B8EE-A0B4DD22B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51206" name="Slide Number Placeholder 4">
            <a:extLst>
              <a:ext uri="{FF2B5EF4-FFF2-40B4-BE49-F238E27FC236}">
                <a16:creationId xmlns:a16="http://schemas.microsoft.com/office/drawing/2014/main" id="{8AAFDB2A-0CDA-2C43-8DD5-60BFFDF0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ED9860AD-8D68-2E45-8C7E-7370A08EE3A3}" type="slidenum">
              <a:rPr lang="en-US" altLang="en-US" sz="1400" u="none"/>
              <a:pPr/>
              <a:t>46</a:t>
            </a:fld>
            <a:endParaRPr lang="en-US" altLang="en-US" sz="1400" u="none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807FF08-1F81-BD43-BC5E-75F694E86F9D}"/>
              </a:ext>
            </a:extLst>
          </p:cNvPr>
          <p:cNvSpPr/>
          <p:nvPr/>
        </p:nvSpPr>
        <p:spPr bwMode="auto">
          <a:xfrm flipH="1">
            <a:off x="5715000" y="609600"/>
            <a:ext cx="3048000" cy="865188"/>
          </a:xfrm>
          <a:prstGeom prst="wedgeRoundRectCallout">
            <a:avLst>
              <a:gd name="adj1" fmla="val 55942"/>
              <a:gd name="adj2" fmla="val 80370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These are essentially the same!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5">
            <a:extLst>
              <a:ext uri="{FF2B5EF4-FFF2-40B4-BE49-F238E27FC236}">
                <a16:creationId xmlns:a16="http://schemas.microsoft.com/office/drawing/2014/main" id="{2CC14260-568B-EB40-8876-23F44F5A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Atomic Commit Protocol</a:t>
            </a:r>
          </a:p>
        </p:txBody>
      </p:sp>
      <p:sp>
        <p:nvSpPr>
          <p:cNvPr id="52227" name="Content Placeholder 6">
            <a:extLst>
              <a:ext uri="{FF2B5EF4-FFF2-40B4-BE49-F238E27FC236}">
                <a16:creationId xmlns:a16="http://schemas.microsoft.com/office/drawing/2014/main" id="{95B1DBDA-F305-FA46-B73E-B49FADF7D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When a multi-node txn finishes, the DBMS needs to ask all of the nodes involved whether it is safe to commit.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All nodes must agree on the outcome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Examples: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Two-Phase Commit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Three-Phase Commit (</a:t>
            </a:r>
            <a:r>
              <a:rPr lang="en-US" altLang="en-US" b="1" i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not used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Paxos</a:t>
            </a:r>
          </a:p>
          <a:p>
            <a:pPr lvl="1"/>
            <a:endParaRPr lang="en-US" altLang="en-US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52228" name="Date Placeholder 2">
            <a:extLst>
              <a:ext uri="{FF2B5EF4-FFF2-40B4-BE49-F238E27FC236}">
                <a16:creationId xmlns:a16="http://schemas.microsoft.com/office/drawing/2014/main" id="{A0C67E69-6D91-894F-B5E2-BB94CC384E7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52229" name="Footer Placeholder 3">
            <a:extLst>
              <a:ext uri="{FF2B5EF4-FFF2-40B4-BE49-F238E27FC236}">
                <a16:creationId xmlns:a16="http://schemas.microsoft.com/office/drawing/2014/main" id="{E9E290BC-37F6-9E4C-A68E-CF994F48F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52230" name="Slide Number Placeholder 4">
            <a:extLst>
              <a:ext uri="{FF2B5EF4-FFF2-40B4-BE49-F238E27FC236}">
                <a16:creationId xmlns:a16="http://schemas.microsoft.com/office/drawing/2014/main" id="{D75F1F2B-594E-C44A-B2A4-87B4BE3C9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55D2290F-5293-C644-899A-92679C592EF9}" type="slidenum">
              <a:rPr lang="en-US" altLang="en-US" sz="1400" u="none"/>
              <a:pPr/>
              <a:t>47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78A9E8F9-4FE8-044F-A9D9-CE4D0B8A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Two-Phase Commit</a:t>
            </a:r>
          </a:p>
        </p:txBody>
      </p:sp>
      <p:sp>
        <p:nvSpPr>
          <p:cNvPr id="53251" name="Date Placeholder 2">
            <a:extLst>
              <a:ext uri="{FF2B5EF4-FFF2-40B4-BE49-F238E27FC236}">
                <a16:creationId xmlns:a16="http://schemas.microsoft.com/office/drawing/2014/main" id="{5F378B98-E8DC-BF43-A269-25FA0DEDBB6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53252" name="Footer Placeholder 3">
            <a:extLst>
              <a:ext uri="{FF2B5EF4-FFF2-40B4-BE49-F238E27FC236}">
                <a16:creationId xmlns:a16="http://schemas.microsoft.com/office/drawing/2014/main" id="{9C579C09-C2F3-5F4C-964E-6E0457B16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53253" name="Slide Number Placeholder 4">
            <a:extLst>
              <a:ext uri="{FF2B5EF4-FFF2-40B4-BE49-F238E27FC236}">
                <a16:creationId xmlns:a16="http://schemas.microsoft.com/office/drawing/2014/main" id="{5EEAC43C-43E4-E64B-868B-8C37A2C2F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9D5A5919-0603-2F4B-A078-E9FD0F3BA81A}" type="slidenum">
              <a:rPr lang="en-US" altLang="en-US" sz="1400" u="none"/>
              <a:pPr/>
              <a:t>48</a:t>
            </a:fld>
            <a:endParaRPr lang="en-US" altLang="en-US" sz="1400" u="none"/>
          </a:p>
        </p:txBody>
      </p:sp>
      <p:grpSp>
        <p:nvGrpSpPr>
          <p:cNvPr id="53254" name="Group 3">
            <a:extLst>
              <a:ext uri="{FF2B5EF4-FFF2-40B4-BE49-F238E27FC236}">
                <a16:creationId xmlns:a16="http://schemas.microsoft.com/office/drawing/2014/main" id="{EF6BFDEA-86FA-3E45-AFAF-D302578450E7}"/>
              </a:ext>
            </a:extLst>
          </p:cNvPr>
          <p:cNvGrpSpPr>
            <a:grpSpLocks/>
          </p:cNvGrpSpPr>
          <p:nvPr/>
        </p:nvGrpSpPr>
        <p:grpSpPr bwMode="auto">
          <a:xfrm>
            <a:off x="1181100" y="3835400"/>
            <a:ext cx="1736725" cy="2233613"/>
            <a:chOff x="3161309" y="2514601"/>
            <a:chExt cx="1735934" cy="2233314"/>
          </a:xfrm>
        </p:grpSpPr>
        <p:pic>
          <p:nvPicPr>
            <p:cNvPr id="7" name="Picture 6" descr="Database.png">
              <a:extLst>
                <a:ext uri="{FF2B5EF4-FFF2-40B4-BE49-F238E27FC236}">
                  <a16:creationId xmlns:a16="http://schemas.microsoft.com/office/drawing/2014/main" id="{DBF79E92-A9D7-334F-8F3E-1E914680C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5078" y="2749520"/>
              <a:ext cx="1488397" cy="13015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AC0E81C-9249-B14C-AFC2-25A6AB2D7EAD}"/>
                </a:ext>
              </a:extLst>
            </p:cNvPr>
            <p:cNvSpPr/>
            <p:nvPr/>
          </p:nvSpPr>
          <p:spPr bwMode="auto">
            <a:xfrm>
              <a:off x="3161309" y="2514601"/>
              <a:ext cx="1735934" cy="1771413"/>
            </a:xfrm>
            <a:prstGeom prst="roundRect">
              <a:avLst>
                <a:gd name="adj" fmla="val 4299"/>
              </a:avLst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ash"/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latin typeface="Times New Roman" pitchFamily="-112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3293" name="TextBox 1">
              <a:extLst>
                <a:ext uri="{FF2B5EF4-FFF2-40B4-BE49-F238E27FC236}">
                  <a16:creationId xmlns:a16="http://schemas.microsoft.com/office/drawing/2014/main" id="{74B9BFEC-3D57-8847-8BBD-10DD427419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8102" y="4286250"/>
              <a:ext cx="10823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u="none"/>
                <a:t>Node 1</a:t>
              </a:r>
            </a:p>
          </p:txBody>
        </p:sp>
      </p:grpSp>
      <p:grpSp>
        <p:nvGrpSpPr>
          <p:cNvPr id="53255" name="Group 43">
            <a:extLst>
              <a:ext uri="{FF2B5EF4-FFF2-40B4-BE49-F238E27FC236}">
                <a16:creationId xmlns:a16="http://schemas.microsoft.com/office/drawing/2014/main" id="{A615A764-2244-E84A-B580-3182CDC6B747}"/>
              </a:ext>
            </a:extLst>
          </p:cNvPr>
          <p:cNvGrpSpPr>
            <a:grpSpLocks/>
          </p:cNvGrpSpPr>
          <p:nvPr/>
        </p:nvGrpSpPr>
        <p:grpSpPr bwMode="auto">
          <a:xfrm>
            <a:off x="6226175" y="1500188"/>
            <a:ext cx="1736725" cy="2233612"/>
            <a:chOff x="3161309" y="2514601"/>
            <a:chExt cx="1735934" cy="2233314"/>
          </a:xfrm>
        </p:grpSpPr>
        <p:pic>
          <p:nvPicPr>
            <p:cNvPr id="11" name="Picture 10" descr="Database.png">
              <a:extLst>
                <a:ext uri="{FF2B5EF4-FFF2-40B4-BE49-F238E27FC236}">
                  <a16:creationId xmlns:a16="http://schemas.microsoft.com/office/drawing/2014/main" id="{F4E88E09-ABCC-BC45-8B58-3540D6225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5078" y="2749520"/>
              <a:ext cx="1488397" cy="13015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011A7-DD27-1046-B8AF-5A072F559ED0}"/>
                </a:ext>
              </a:extLst>
            </p:cNvPr>
            <p:cNvSpPr/>
            <p:nvPr/>
          </p:nvSpPr>
          <p:spPr bwMode="auto">
            <a:xfrm>
              <a:off x="3161309" y="2514601"/>
              <a:ext cx="1735934" cy="1771414"/>
            </a:xfrm>
            <a:prstGeom prst="roundRect">
              <a:avLst>
                <a:gd name="adj" fmla="val 4299"/>
              </a:avLst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ash"/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latin typeface="Times New Roman" pitchFamily="-112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3290" name="TextBox 46">
              <a:extLst>
                <a:ext uri="{FF2B5EF4-FFF2-40B4-BE49-F238E27FC236}">
                  <a16:creationId xmlns:a16="http://schemas.microsoft.com/office/drawing/2014/main" id="{2307586E-E222-3347-A5CD-4179E5A2EF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8102" y="4286250"/>
              <a:ext cx="10823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u="none"/>
                <a:t>Node 2</a:t>
              </a:r>
            </a:p>
          </p:txBody>
        </p:sp>
      </p:grpSp>
      <p:grpSp>
        <p:nvGrpSpPr>
          <p:cNvPr id="53256" name="Group 30728">
            <a:extLst>
              <a:ext uri="{FF2B5EF4-FFF2-40B4-BE49-F238E27FC236}">
                <a16:creationId xmlns:a16="http://schemas.microsoft.com/office/drawing/2014/main" id="{6C3728CA-BEC8-4F42-A009-53280B0B52A0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914400"/>
            <a:ext cx="1635125" cy="2511425"/>
            <a:chOff x="381000" y="914400"/>
            <a:chExt cx="1635384" cy="2512064"/>
          </a:xfrm>
        </p:grpSpPr>
        <p:pic>
          <p:nvPicPr>
            <p:cNvPr id="16" name="Picture 15" descr="ServerCabinet.png">
              <a:extLst>
                <a:ext uri="{FF2B5EF4-FFF2-40B4-BE49-F238E27FC236}">
                  <a16:creationId xmlns:a16="http://schemas.microsoft.com/office/drawing/2014/main" id="{F3D1CE9B-E6D4-D849-BA5B-E32CE1A07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208" y="914400"/>
              <a:ext cx="1066969" cy="18403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11BD3F9C-8473-4B4C-B6C7-5AD740890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2743665"/>
              <a:ext cx="1635384" cy="682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u="none" dirty="0">
                  <a:latin typeface="+mj-lt"/>
                  <a:ea typeface="ＭＳ Ｐゴシック" charset="-128"/>
                  <a:cs typeface="+mn-cs"/>
                </a:rPr>
                <a:t>Application</a:t>
              </a:r>
            </a:p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u="none" dirty="0">
                  <a:latin typeface="+mj-lt"/>
                  <a:ea typeface="ＭＳ Ｐゴシック" charset="-128"/>
                  <a:cs typeface="+mn-cs"/>
                </a:rPr>
                <a:t>Server</a:t>
              </a:r>
            </a:p>
          </p:txBody>
        </p:sp>
      </p:grp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41E0FC9-CC0F-9F41-9ECE-753E9C4E6E6A}"/>
              </a:ext>
            </a:extLst>
          </p:cNvPr>
          <p:cNvCxnSpPr>
            <a:cxnSpLocks noChangeShapeType="1"/>
            <a:stCxn id="16" idx="3"/>
          </p:cNvCxnSpPr>
          <p:nvPr/>
        </p:nvCxnSpPr>
        <p:spPr bwMode="auto">
          <a:xfrm>
            <a:off x="1731963" y="1835150"/>
            <a:ext cx="706437" cy="2000250"/>
          </a:xfrm>
          <a:prstGeom prst="bentConnector2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B4289454-21F8-0047-9B79-B41877543A2E}"/>
              </a:ext>
            </a:extLst>
          </p:cNvPr>
          <p:cNvSpPr/>
          <p:nvPr/>
        </p:nvSpPr>
        <p:spPr bwMode="auto">
          <a:xfrm flipH="1">
            <a:off x="2286000" y="1241425"/>
            <a:ext cx="2251075" cy="863600"/>
          </a:xfrm>
          <a:prstGeom prst="wedgeRoundRectCallout">
            <a:avLst>
              <a:gd name="adj1" fmla="val 43444"/>
              <a:gd name="adj2" fmla="val 89383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Commit Request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9573050C-DCEA-5343-B45A-236F7D5DD02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17825" y="1673225"/>
            <a:ext cx="3178175" cy="2303463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Elbow Connector 33">
            <a:extLst>
              <a:ext uri="{FF2B5EF4-FFF2-40B4-BE49-F238E27FC236}">
                <a16:creationId xmlns:a16="http://schemas.microsoft.com/office/drawing/2014/main" id="{D90393D3-6F74-7345-B221-94EAF3D682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17825" y="4983163"/>
            <a:ext cx="3308350" cy="0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Elbow Connector 33">
            <a:extLst>
              <a:ext uri="{FF2B5EF4-FFF2-40B4-BE49-F238E27FC236}">
                <a16:creationId xmlns:a16="http://schemas.microsoft.com/office/drawing/2014/main" id="{12B5AC94-C338-5445-801A-B5639763D34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895600" y="5486400"/>
            <a:ext cx="3308350" cy="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Elbow Connector 33">
            <a:extLst>
              <a:ext uri="{FF2B5EF4-FFF2-40B4-BE49-F238E27FC236}">
                <a16:creationId xmlns:a16="http://schemas.microsoft.com/office/drawing/2014/main" id="{BFEDE67B-7B20-C645-B31F-18308AC1556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895600" y="4479925"/>
            <a:ext cx="3308350" cy="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3263" name="Group 43">
            <a:extLst>
              <a:ext uri="{FF2B5EF4-FFF2-40B4-BE49-F238E27FC236}">
                <a16:creationId xmlns:a16="http://schemas.microsoft.com/office/drawing/2014/main" id="{FD3080C7-E642-FE4F-B7D0-AA9A0493B76D}"/>
              </a:ext>
            </a:extLst>
          </p:cNvPr>
          <p:cNvGrpSpPr>
            <a:grpSpLocks/>
          </p:cNvGrpSpPr>
          <p:nvPr/>
        </p:nvGrpSpPr>
        <p:grpSpPr bwMode="auto">
          <a:xfrm>
            <a:off x="6226175" y="3835400"/>
            <a:ext cx="1736725" cy="2233613"/>
            <a:chOff x="3161309" y="2514601"/>
            <a:chExt cx="1735934" cy="2233314"/>
          </a:xfrm>
        </p:grpSpPr>
        <p:pic>
          <p:nvPicPr>
            <p:cNvPr id="47" name="Picture 46" descr="Database.png">
              <a:extLst>
                <a:ext uri="{FF2B5EF4-FFF2-40B4-BE49-F238E27FC236}">
                  <a16:creationId xmlns:a16="http://schemas.microsoft.com/office/drawing/2014/main" id="{225DD7B4-3D51-F044-B91E-F02CB747C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5078" y="2749520"/>
              <a:ext cx="1488397" cy="13015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E862AA0B-EF17-3841-A3F1-892A2FC83F80}"/>
                </a:ext>
              </a:extLst>
            </p:cNvPr>
            <p:cNvSpPr/>
            <p:nvPr/>
          </p:nvSpPr>
          <p:spPr bwMode="auto">
            <a:xfrm>
              <a:off x="3161309" y="2514601"/>
              <a:ext cx="1735934" cy="1771413"/>
            </a:xfrm>
            <a:prstGeom prst="roundRect">
              <a:avLst>
                <a:gd name="adj" fmla="val 4299"/>
              </a:avLst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ash"/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latin typeface="Times New Roman" pitchFamily="-112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3285" name="TextBox 46">
              <a:extLst>
                <a:ext uri="{FF2B5EF4-FFF2-40B4-BE49-F238E27FC236}">
                  <a16:creationId xmlns:a16="http://schemas.microsoft.com/office/drawing/2014/main" id="{A2069589-C00F-994F-B0E8-8838CD7B8E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8102" y="4286250"/>
              <a:ext cx="10823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u="none"/>
                <a:t>Node 3</a:t>
              </a:r>
            </a:p>
          </p:txBody>
        </p:sp>
      </p:grpSp>
      <p:cxnSp>
        <p:nvCxnSpPr>
          <p:cNvPr id="51" name="Elbow Connector 33">
            <a:extLst>
              <a:ext uri="{FF2B5EF4-FFF2-40B4-BE49-F238E27FC236}">
                <a16:creationId xmlns:a16="http://schemas.microsoft.com/office/drawing/2014/main" id="{7E9D1F9D-ED8F-494C-B8C1-7330165405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17825" y="3976688"/>
            <a:ext cx="3308350" cy="0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Elbow Connector 33">
            <a:extLst>
              <a:ext uri="{FF2B5EF4-FFF2-40B4-BE49-F238E27FC236}">
                <a16:creationId xmlns:a16="http://schemas.microsoft.com/office/drawing/2014/main" id="{DE38B12A-EBBF-8745-A0D3-B141CDA9C86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895600" y="2105025"/>
            <a:ext cx="3308350" cy="237490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Elbow Connector 33">
            <a:extLst>
              <a:ext uri="{FF2B5EF4-FFF2-40B4-BE49-F238E27FC236}">
                <a16:creationId xmlns:a16="http://schemas.microsoft.com/office/drawing/2014/main" id="{C2E2B8D6-CE39-7F45-9575-F76FA6E416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17825" y="2590800"/>
            <a:ext cx="3286125" cy="2392363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Elbow Connector 33">
            <a:extLst>
              <a:ext uri="{FF2B5EF4-FFF2-40B4-BE49-F238E27FC236}">
                <a16:creationId xmlns:a16="http://schemas.microsoft.com/office/drawing/2014/main" id="{D1349D67-EE15-D04A-90C3-727EE5DE2B5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895600" y="3036888"/>
            <a:ext cx="3330575" cy="2449512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Rounded Rectangular Callout 42">
            <a:extLst>
              <a:ext uri="{FF2B5EF4-FFF2-40B4-BE49-F238E27FC236}">
                <a16:creationId xmlns:a16="http://schemas.microsoft.com/office/drawing/2014/main" id="{D68EABA7-5868-C246-83D5-D33DAE1134E7}"/>
              </a:ext>
            </a:extLst>
          </p:cNvPr>
          <p:cNvSpPr/>
          <p:nvPr/>
        </p:nvSpPr>
        <p:spPr bwMode="auto">
          <a:xfrm flipH="1">
            <a:off x="5410200" y="1431925"/>
            <a:ext cx="1441450" cy="482600"/>
          </a:xfrm>
          <a:prstGeom prst="wedgeRoundRectCallout">
            <a:avLst>
              <a:gd name="adj1" fmla="val 942"/>
              <a:gd name="adj2" fmla="val 105699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OK</a:t>
            </a:r>
            <a:endParaRPr lang="en-US" b="1" u="none" dirty="0">
              <a:solidFill>
                <a:schemeClr val="bg2">
                  <a:lumMod val="50000"/>
                </a:schemeClr>
              </a:solidFill>
              <a:latin typeface="Times New Roman" pitchFamily="-112" charset="0"/>
              <a:ea typeface="ＭＳ Ｐゴシック" charset="-128"/>
              <a:cs typeface="+mn-cs"/>
            </a:endParaRPr>
          </a:p>
        </p:txBody>
      </p:sp>
      <p:sp>
        <p:nvSpPr>
          <p:cNvPr id="45" name="Rounded Rectangular Callout 44">
            <a:extLst>
              <a:ext uri="{FF2B5EF4-FFF2-40B4-BE49-F238E27FC236}">
                <a16:creationId xmlns:a16="http://schemas.microsoft.com/office/drawing/2014/main" id="{5985C44A-1BEC-BC48-99D0-A9DF4DA3FE89}"/>
              </a:ext>
            </a:extLst>
          </p:cNvPr>
          <p:cNvSpPr/>
          <p:nvPr/>
        </p:nvSpPr>
        <p:spPr bwMode="auto">
          <a:xfrm flipH="1">
            <a:off x="5410200" y="4724400"/>
            <a:ext cx="1441450" cy="484188"/>
          </a:xfrm>
          <a:prstGeom prst="wedgeRoundRectCallout">
            <a:avLst>
              <a:gd name="adj1" fmla="val 942"/>
              <a:gd name="adj2" fmla="val 105699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OK</a:t>
            </a:r>
            <a:endParaRPr lang="en-US" b="1" u="none" dirty="0">
              <a:solidFill>
                <a:schemeClr val="bg2">
                  <a:lumMod val="50000"/>
                </a:schemeClr>
              </a:solidFill>
              <a:latin typeface="Times New Roman" pitchFamily="-112" charset="0"/>
              <a:ea typeface="ＭＳ Ｐゴシック" charset="-128"/>
              <a:cs typeface="+mn-cs"/>
            </a:endParaRPr>
          </a:p>
        </p:txBody>
      </p:sp>
      <p:sp>
        <p:nvSpPr>
          <p:cNvPr id="58" name="Rounded Rectangular Callout 57">
            <a:extLst>
              <a:ext uri="{FF2B5EF4-FFF2-40B4-BE49-F238E27FC236}">
                <a16:creationId xmlns:a16="http://schemas.microsoft.com/office/drawing/2014/main" id="{2030C380-B39A-C94A-A3EF-0F39B1DCF94D}"/>
              </a:ext>
            </a:extLst>
          </p:cNvPr>
          <p:cNvSpPr/>
          <p:nvPr/>
        </p:nvSpPr>
        <p:spPr bwMode="auto">
          <a:xfrm flipH="1">
            <a:off x="5410200" y="3667125"/>
            <a:ext cx="1441450" cy="484188"/>
          </a:xfrm>
          <a:prstGeom prst="wedgeRoundRectCallout">
            <a:avLst>
              <a:gd name="adj1" fmla="val 942"/>
              <a:gd name="adj2" fmla="val 105699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OK</a:t>
            </a:r>
            <a:endParaRPr lang="en-US" b="1" u="none" dirty="0">
              <a:solidFill>
                <a:schemeClr val="bg2">
                  <a:lumMod val="50000"/>
                </a:schemeClr>
              </a:solidFill>
              <a:latin typeface="Times New Roman" pitchFamily="-112" charset="0"/>
              <a:ea typeface="ＭＳ Ｐゴシック" charset="-128"/>
              <a:cs typeface="+mn-cs"/>
            </a:endParaRPr>
          </a:p>
        </p:txBody>
      </p:sp>
      <p:sp>
        <p:nvSpPr>
          <p:cNvPr id="63" name="Rounded Rectangular Callout 62">
            <a:extLst>
              <a:ext uri="{FF2B5EF4-FFF2-40B4-BE49-F238E27FC236}">
                <a16:creationId xmlns:a16="http://schemas.microsoft.com/office/drawing/2014/main" id="{E2A36280-6488-5E48-95D3-5C650D4EEEDB}"/>
              </a:ext>
            </a:extLst>
          </p:cNvPr>
          <p:cNvSpPr/>
          <p:nvPr/>
        </p:nvSpPr>
        <p:spPr bwMode="auto">
          <a:xfrm flipH="1">
            <a:off x="5410200" y="2328863"/>
            <a:ext cx="1441450" cy="482600"/>
          </a:xfrm>
          <a:prstGeom prst="wedgeRoundRectCallout">
            <a:avLst>
              <a:gd name="adj1" fmla="val 942"/>
              <a:gd name="adj2" fmla="val 105699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OK</a:t>
            </a:r>
            <a:endParaRPr lang="en-US" b="1" u="none" dirty="0">
              <a:solidFill>
                <a:schemeClr val="bg2">
                  <a:lumMod val="50000"/>
                </a:schemeClr>
              </a:solidFill>
              <a:latin typeface="Times New Roman" pitchFamily="-112" charset="0"/>
              <a:ea typeface="ＭＳ Ｐゴシック" charset="-128"/>
              <a:cs typeface="+mn-cs"/>
            </a:endParaRP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4EFA808A-DFCD-4848-AD3F-844F14BB4512}"/>
              </a:ext>
            </a:extLst>
          </p:cNvPr>
          <p:cNvSpPr/>
          <p:nvPr/>
        </p:nvSpPr>
        <p:spPr bwMode="auto">
          <a:xfrm flipH="1">
            <a:off x="1690688" y="3184525"/>
            <a:ext cx="2673350" cy="482600"/>
          </a:xfrm>
          <a:prstGeom prst="wedgeRoundRectCallout">
            <a:avLst>
              <a:gd name="adj1" fmla="val 942"/>
              <a:gd name="adj2" fmla="val 105699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Phase1: </a:t>
            </a:r>
            <a:r>
              <a:rPr lang="en-US" b="1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Prepare</a:t>
            </a:r>
          </a:p>
        </p:txBody>
      </p:sp>
      <p:sp>
        <p:nvSpPr>
          <p:cNvPr id="44" name="Rounded Rectangular Callout 43">
            <a:extLst>
              <a:ext uri="{FF2B5EF4-FFF2-40B4-BE49-F238E27FC236}">
                <a16:creationId xmlns:a16="http://schemas.microsoft.com/office/drawing/2014/main" id="{08035AE3-2468-9E49-989E-1056672842DB}"/>
              </a:ext>
            </a:extLst>
          </p:cNvPr>
          <p:cNvSpPr/>
          <p:nvPr/>
        </p:nvSpPr>
        <p:spPr bwMode="auto">
          <a:xfrm flipH="1">
            <a:off x="1690688" y="4237038"/>
            <a:ext cx="2673350" cy="484187"/>
          </a:xfrm>
          <a:prstGeom prst="wedgeRoundRectCallout">
            <a:avLst>
              <a:gd name="adj1" fmla="val 942"/>
              <a:gd name="adj2" fmla="val 105699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Phase2: </a:t>
            </a:r>
            <a:r>
              <a:rPr lang="en-US" b="1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Commit</a:t>
            </a:r>
          </a:p>
        </p:txBody>
      </p:sp>
      <p:grpSp>
        <p:nvGrpSpPr>
          <p:cNvPr id="43020" name="Group 43019">
            <a:extLst>
              <a:ext uri="{FF2B5EF4-FFF2-40B4-BE49-F238E27FC236}">
                <a16:creationId xmlns:a16="http://schemas.microsoft.com/office/drawing/2014/main" id="{BB31EADE-7B78-7847-971A-B284D4D5ECA8}"/>
              </a:ext>
            </a:extLst>
          </p:cNvPr>
          <p:cNvGrpSpPr>
            <a:grpSpLocks/>
          </p:cNvGrpSpPr>
          <p:nvPr/>
        </p:nvGrpSpPr>
        <p:grpSpPr bwMode="auto">
          <a:xfrm>
            <a:off x="8015288" y="3835400"/>
            <a:ext cx="663575" cy="1771650"/>
            <a:chOff x="8015286" y="3835400"/>
            <a:chExt cx="664222" cy="1771886"/>
          </a:xfrm>
        </p:grpSpPr>
        <p:sp>
          <p:nvSpPr>
            <p:cNvPr id="53281" name="Right Brace 33">
              <a:extLst>
                <a:ext uri="{FF2B5EF4-FFF2-40B4-BE49-F238E27FC236}">
                  <a16:creationId xmlns:a16="http://schemas.microsoft.com/office/drawing/2014/main" id="{4437B7D6-41FA-0A46-B3E3-920956B6C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5286" y="3835400"/>
              <a:ext cx="238125" cy="1771886"/>
            </a:xfrm>
            <a:prstGeom prst="rightBrace">
              <a:avLst>
                <a:gd name="adj1" fmla="val 8371"/>
                <a:gd name="adj2" fmla="val 50000"/>
              </a:avLst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53282" name="Rectangle 34">
              <a:extLst>
                <a:ext uri="{FF2B5EF4-FFF2-40B4-BE49-F238E27FC236}">
                  <a16:creationId xmlns:a16="http://schemas.microsoft.com/office/drawing/2014/main" id="{D87A317F-A0AC-0140-B755-F6211506FE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613351" y="4490511"/>
              <a:ext cx="16706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400" b="1" u="none"/>
                <a:t>Participant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60CFBDD-ADEE-FA48-BBCC-D4C53690A40E}"/>
              </a:ext>
            </a:extLst>
          </p:cNvPr>
          <p:cNvGrpSpPr>
            <a:grpSpLocks/>
          </p:cNvGrpSpPr>
          <p:nvPr/>
        </p:nvGrpSpPr>
        <p:grpSpPr bwMode="auto">
          <a:xfrm>
            <a:off x="8015288" y="1524000"/>
            <a:ext cx="663575" cy="1771650"/>
            <a:chOff x="8015286" y="3835400"/>
            <a:chExt cx="664222" cy="1771886"/>
          </a:xfrm>
        </p:grpSpPr>
        <p:sp>
          <p:nvSpPr>
            <p:cNvPr id="53279" name="Right Brace 33">
              <a:extLst>
                <a:ext uri="{FF2B5EF4-FFF2-40B4-BE49-F238E27FC236}">
                  <a16:creationId xmlns:a16="http://schemas.microsoft.com/office/drawing/2014/main" id="{ABCD28E5-0288-4B4E-B418-112FB9CEC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5286" y="3835400"/>
              <a:ext cx="238125" cy="1771886"/>
            </a:xfrm>
            <a:prstGeom prst="rightBrace">
              <a:avLst>
                <a:gd name="adj1" fmla="val 8371"/>
                <a:gd name="adj2" fmla="val 50000"/>
              </a:avLst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53280" name="Rectangle 34">
              <a:extLst>
                <a:ext uri="{FF2B5EF4-FFF2-40B4-BE49-F238E27FC236}">
                  <a16:creationId xmlns:a16="http://schemas.microsoft.com/office/drawing/2014/main" id="{3A4B1808-C36A-4E42-A994-1BCD120173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613351" y="4490511"/>
              <a:ext cx="16706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400" b="1" u="none"/>
                <a:t>Participant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37E092-4C6B-F544-B8CB-74B802E1F22D}"/>
              </a:ext>
            </a:extLst>
          </p:cNvPr>
          <p:cNvGrpSpPr>
            <a:grpSpLocks/>
          </p:cNvGrpSpPr>
          <p:nvPr/>
        </p:nvGrpSpPr>
        <p:grpSpPr bwMode="auto">
          <a:xfrm>
            <a:off x="484188" y="3810000"/>
            <a:ext cx="658812" cy="1825625"/>
            <a:chOff x="7594600" y="3808273"/>
            <a:chExt cx="658811" cy="1826142"/>
          </a:xfrm>
        </p:grpSpPr>
        <p:sp>
          <p:nvSpPr>
            <p:cNvPr id="53277" name="Right Brace 33">
              <a:extLst>
                <a:ext uri="{FF2B5EF4-FFF2-40B4-BE49-F238E27FC236}">
                  <a16:creationId xmlns:a16="http://schemas.microsoft.com/office/drawing/2014/main" id="{BA29C370-A288-5C4D-84E8-A1FC2F33EF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15286" y="3835400"/>
              <a:ext cx="238125" cy="1771886"/>
            </a:xfrm>
            <a:prstGeom prst="rightBrace">
              <a:avLst>
                <a:gd name="adj1" fmla="val 8371"/>
                <a:gd name="adj2" fmla="val 50000"/>
              </a:avLst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53278" name="Rectangle 34">
              <a:extLst>
                <a:ext uri="{FF2B5EF4-FFF2-40B4-BE49-F238E27FC236}">
                  <a16:creationId xmlns:a16="http://schemas.microsoft.com/office/drawing/2014/main" id="{87EC238D-C78F-894F-BD81-2DFF2E0113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912362" y="4490511"/>
              <a:ext cx="182614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400" b="1" u="none"/>
                <a:t>Coordinator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3" grpId="0" animBg="1"/>
      <p:bldP spid="45" grpId="0" animBg="1"/>
      <p:bldP spid="58" grpId="0" animBg="1"/>
      <p:bldP spid="63" grpId="0" animBg="1"/>
      <p:bldP spid="28" grpId="0" animBg="1"/>
      <p:bldP spid="4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C854DE90-90D0-9B46-9F81-4BC57285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Two-Phase Commit</a:t>
            </a:r>
          </a:p>
        </p:txBody>
      </p:sp>
      <p:sp>
        <p:nvSpPr>
          <p:cNvPr id="54275" name="Date Placeholder 2">
            <a:extLst>
              <a:ext uri="{FF2B5EF4-FFF2-40B4-BE49-F238E27FC236}">
                <a16:creationId xmlns:a16="http://schemas.microsoft.com/office/drawing/2014/main" id="{34E9D577-5782-CE47-9EE2-B2E9696CE37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54276" name="Footer Placeholder 3">
            <a:extLst>
              <a:ext uri="{FF2B5EF4-FFF2-40B4-BE49-F238E27FC236}">
                <a16:creationId xmlns:a16="http://schemas.microsoft.com/office/drawing/2014/main" id="{321C137D-02A7-2846-85E0-157C35D4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54277" name="Slide Number Placeholder 4">
            <a:extLst>
              <a:ext uri="{FF2B5EF4-FFF2-40B4-BE49-F238E27FC236}">
                <a16:creationId xmlns:a16="http://schemas.microsoft.com/office/drawing/2014/main" id="{C659AF45-4CF6-8B4A-A458-CA704DE3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12D973AC-27C3-D748-8A43-88B0B101DFCC}" type="slidenum">
              <a:rPr lang="en-US" altLang="en-US" sz="1400" u="none"/>
              <a:pPr/>
              <a:t>49</a:t>
            </a:fld>
            <a:endParaRPr lang="en-US" altLang="en-US" sz="1400" u="none"/>
          </a:p>
        </p:txBody>
      </p:sp>
      <p:grpSp>
        <p:nvGrpSpPr>
          <p:cNvPr id="54278" name="Group 3">
            <a:extLst>
              <a:ext uri="{FF2B5EF4-FFF2-40B4-BE49-F238E27FC236}">
                <a16:creationId xmlns:a16="http://schemas.microsoft.com/office/drawing/2014/main" id="{2DCF69E9-CC57-414F-92AC-519EF00B4C6D}"/>
              </a:ext>
            </a:extLst>
          </p:cNvPr>
          <p:cNvGrpSpPr>
            <a:grpSpLocks/>
          </p:cNvGrpSpPr>
          <p:nvPr/>
        </p:nvGrpSpPr>
        <p:grpSpPr bwMode="auto">
          <a:xfrm>
            <a:off x="1181100" y="3835400"/>
            <a:ext cx="1736725" cy="2233613"/>
            <a:chOff x="3161309" y="2514601"/>
            <a:chExt cx="1735934" cy="2233314"/>
          </a:xfrm>
        </p:grpSpPr>
        <p:pic>
          <p:nvPicPr>
            <p:cNvPr id="7" name="Picture 6" descr="Database.png">
              <a:extLst>
                <a:ext uri="{FF2B5EF4-FFF2-40B4-BE49-F238E27FC236}">
                  <a16:creationId xmlns:a16="http://schemas.microsoft.com/office/drawing/2014/main" id="{8B8FBFCF-59F9-1049-A43F-1565777C9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5078" y="2749520"/>
              <a:ext cx="1488397" cy="13015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DF9EB4-8409-EE4C-8F1B-BB5572021994}"/>
                </a:ext>
              </a:extLst>
            </p:cNvPr>
            <p:cNvSpPr/>
            <p:nvPr/>
          </p:nvSpPr>
          <p:spPr bwMode="auto">
            <a:xfrm>
              <a:off x="3161309" y="2514601"/>
              <a:ext cx="1735934" cy="1771413"/>
            </a:xfrm>
            <a:prstGeom prst="roundRect">
              <a:avLst>
                <a:gd name="adj" fmla="val 4299"/>
              </a:avLst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ash"/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latin typeface="Times New Roman" pitchFamily="-112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4306" name="TextBox 1">
              <a:extLst>
                <a:ext uri="{FF2B5EF4-FFF2-40B4-BE49-F238E27FC236}">
                  <a16:creationId xmlns:a16="http://schemas.microsoft.com/office/drawing/2014/main" id="{0C96D1C7-45DA-F041-AA04-77E57B6A4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8102" y="4286250"/>
              <a:ext cx="10823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u="none"/>
                <a:t>Node 1</a:t>
              </a:r>
            </a:p>
          </p:txBody>
        </p:sp>
      </p:grpSp>
      <p:grpSp>
        <p:nvGrpSpPr>
          <p:cNvPr id="54279" name="Group 43">
            <a:extLst>
              <a:ext uri="{FF2B5EF4-FFF2-40B4-BE49-F238E27FC236}">
                <a16:creationId xmlns:a16="http://schemas.microsoft.com/office/drawing/2014/main" id="{28B16602-575E-4C47-8DA8-0E2F6AB626E9}"/>
              </a:ext>
            </a:extLst>
          </p:cNvPr>
          <p:cNvGrpSpPr>
            <a:grpSpLocks/>
          </p:cNvGrpSpPr>
          <p:nvPr/>
        </p:nvGrpSpPr>
        <p:grpSpPr bwMode="auto">
          <a:xfrm>
            <a:off x="6226175" y="1500188"/>
            <a:ext cx="1736725" cy="2233612"/>
            <a:chOff x="3161309" y="2514601"/>
            <a:chExt cx="1735934" cy="2233314"/>
          </a:xfrm>
        </p:grpSpPr>
        <p:pic>
          <p:nvPicPr>
            <p:cNvPr id="11" name="Picture 10" descr="Database.png">
              <a:extLst>
                <a:ext uri="{FF2B5EF4-FFF2-40B4-BE49-F238E27FC236}">
                  <a16:creationId xmlns:a16="http://schemas.microsoft.com/office/drawing/2014/main" id="{260A1B29-62A0-A041-8D94-DDA1114EE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5078" y="2749520"/>
              <a:ext cx="1488397" cy="13015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C5734D2-5519-C544-815E-45ECF67745E5}"/>
                </a:ext>
              </a:extLst>
            </p:cNvPr>
            <p:cNvSpPr/>
            <p:nvPr/>
          </p:nvSpPr>
          <p:spPr bwMode="auto">
            <a:xfrm>
              <a:off x="3161309" y="2514601"/>
              <a:ext cx="1735934" cy="1771414"/>
            </a:xfrm>
            <a:prstGeom prst="roundRect">
              <a:avLst>
                <a:gd name="adj" fmla="val 4299"/>
              </a:avLst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ash"/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latin typeface="Times New Roman" pitchFamily="-112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4303" name="TextBox 46">
              <a:extLst>
                <a:ext uri="{FF2B5EF4-FFF2-40B4-BE49-F238E27FC236}">
                  <a16:creationId xmlns:a16="http://schemas.microsoft.com/office/drawing/2014/main" id="{8EE0328A-8EF5-6C42-846B-3A725D55A5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8102" y="4286250"/>
              <a:ext cx="10823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u="none"/>
                <a:t>Node 2</a:t>
              </a:r>
            </a:p>
          </p:txBody>
        </p:sp>
      </p:grpSp>
      <p:grpSp>
        <p:nvGrpSpPr>
          <p:cNvPr id="54280" name="Group 30728">
            <a:extLst>
              <a:ext uri="{FF2B5EF4-FFF2-40B4-BE49-F238E27FC236}">
                <a16:creationId xmlns:a16="http://schemas.microsoft.com/office/drawing/2014/main" id="{8FBCBF71-3DAC-C240-8370-360566E701D0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914400"/>
            <a:ext cx="1635125" cy="2511425"/>
            <a:chOff x="381000" y="914400"/>
            <a:chExt cx="1635384" cy="2512064"/>
          </a:xfrm>
        </p:grpSpPr>
        <p:pic>
          <p:nvPicPr>
            <p:cNvPr id="16" name="Picture 15" descr="ServerCabinet.png">
              <a:extLst>
                <a:ext uri="{FF2B5EF4-FFF2-40B4-BE49-F238E27FC236}">
                  <a16:creationId xmlns:a16="http://schemas.microsoft.com/office/drawing/2014/main" id="{96674420-C338-3546-B822-635BFE4E9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208" y="914400"/>
              <a:ext cx="1066969" cy="18403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51E08F8F-1C2F-8644-A2FE-7AEE56933B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2743665"/>
              <a:ext cx="1635384" cy="682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u="none" dirty="0">
                  <a:latin typeface="+mj-lt"/>
                  <a:ea typeface="ＭＳ Ｐゴシック" charset="-128"/>
                  <a:cs typeface="+mn-cs"/>
                </a:rPr>
                <a:t>Application</a:t>
              </a:r>
            </a:p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u="none" dirty="0">
                  <a:latin typeface="+mj-lt"/>
                  <a:ea typeface="ＭＳ Ｐゴシック" charset="-128"/>
                  <a:cs typeface="+mn-cs"/>
                </a:rPr>
                <a:t>Server</a:t>
              </a:r>
            </a:p>
          </p:txBody>
        </p:sp>
      </p:grp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14A05B2-AC5A-0D4E-ADBE-055709562F09}"/>
              </a:ext>
            </a:extLst>
          </p:cNvPr>
          <p:cNvCxnSpPr>
            <a:cxnSpLocks noChangeShapeType="1"/>
            <a:stCxn id="16" idx="3"/>
          </p:cNvCxnSpPr>
          <p:nvPr/>
        </p:nvCxnSpPr>
        <p:spPr bwMode="auto">
          <a:xfrm>
            <a:off x="1731963" y="1835150"/>
            <a:ext cx="706437" cy="2000250"/>
          </a:xfrm>
          <a:prstGeom prst="bentConnector2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E32A144A-239E-F943-8476-B87E01D67D98}"/>
              </a:ext>
            </a:extLst>
          </p:cNvPr>
          <p:cNvSpPr/>
          <p:nvPr/>
        </p:nvSpPr>
        <p:spPr bwMode="auto">
          <a:xfrm flipH="1">
            <a:off x="2286000" y="1241425"/>
            <a:ext cx="2251075" cy="863600"/>
          </a:xfrm>
          <a:prstGeom prst="wedgeRoundRectCallout">
            <a:avLst>
              <a:gd name="adj1" fmla="val 43444"/>
              <a:gd name="adj2" fmla="val 89383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Commit Request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001B79BB-EB07-0542-B3C4-477F61AA1A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17825" y="1673225"/>
            <a:ext cx="3178175" cy="2303463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Elbow Connector 33">
            <a:extLst>
              <a:ext uri="{FF2B5EF4-FFF2-40B4-BE49-F238E27FC236}">
                <a16:creationId xmlns:a16="http://schemas.microsoft.com/office/drawing/2014/main" id="{CC8590C9-A1C2-014F-B091-B76B3BDB39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17825" y="4983163"/>
            <a:ext cx="3308350" cy="0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Elbow Connector 33">
            <a:extLst>
              <a:ext uri="{FF2B5EF4-FFF2-40B4-BE49-F238E27FC236}">
                <a16:creationId xmlns:a16="http://schemas.microsoft.com/office/drawing/2014/main" id="{419622EA-F68D-C445-827C-1F92DF0C4D3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895600" y="5486400"/>
            <a:ext cx="3308350" cy="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Elbow Connector 33">
            <a:extLst>
              <a:ext uri="{FF2B5EF4-FFF2-40B4-BE49-F238E27FC236}">
                <a16:creationId xmlns:a16="http://schemas.microsoft.com/office/drawing/2014/main" id="{C204CB9A-C43A-C64E-9701-675E2DF11F2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895600" y="4479925"/>
            <a:ext cx="3308350" cy="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4287" name="Group 43">
            <a:extLst>
              <a:ext uri="{FF2B5EF4-FFF2-40B4-BE49-F238E27FC236}">
                <a16:creationId xmlns:a16="http://schemas.microsoft.com/office/drawing/2014/main" id="{C287E81F-13C4-7342-9754-A4911EE4BEA3}"/>
              </a:ext>
            </a:extLst>
          </p:cNvPr>
          <p:cNvGrpSpPr>
            <a:grpSpLocks/>
          </p:cNvGrpSpPr>
          <p:nvPr/>
        </p:nvGrpSpPr>
        <p:grpSpPr bwMode="auto">
          <a:xfrm>
            <a:off x="6226175" y="3835400"/>
            <a:ext cx="1736725" cy="2233613"/>
            <a:chOff x="3161309" y="2514601"/>
            <a:chExt cx="1735934" cy="2233314"/>
          </a:xfrm>
        </p:grpSpPr>
        <p:pic>
          <p:nvPicPr>
            <p:cNvPr id="47" name="Picture 46" descr="Database.png">
              <a:extLst>
                <a:ext uri="{FF2B5EF4-FFF2-40B4-BE49-F238E27FC236}">
                  <a16:creationId xmlns:a16="http://schemas.microsoft.com/office/drawing/2014/main" id="{5EF5B82D-3B78-7240-8530-5CE7FE2E3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5078" y="2749520"/>
              <a:ext cx="1488397" cy="13015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5829A00F-48F5-B94E-A7E3-2C0594DCBF1E}"/>
                </a:ext>
              </a:extLst>
            </p:cNvPr>
            <p:cNvSpPr/>
            <p:nvPr/>
          </p:nvSpPr>
          <p:spPr bwMode="auto">
            <a:xfrm>
              <a:off x="3161309" y="2514601"/>
              <a:ext cx="1735934" cy="1771413"/>
            </a:xfrm>
            <a:prstGeom prst="roundRect">
              <a:avLst>
                <a:gd name="adj" fmla="val 4299"/>
              </a:avLst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ash"/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latin typeface="Times New Roman" pitchFamily="-112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4298" name="TextBox 46">
              <a:extLst>
                <a:ext uri="{FF2B5EF4-FFF2-40B4-BE49-F238E27FC236}">
                  <a16:creationId xmlns:a16="http://schemas.microsoft.com/office/drawing/2014/main" id="{8A5AFF92-9BD2-154C-9AD5-28D7F57229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8102" y="4286250"/>
              <a:ext cx="10823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u="none"/>
                <a:t>Node 3</a:t>
              </a:r>
            </a:p>
          </p:txBody>
        </p:sp>
      </p:grpSp>
      <p:cxnSp>
        <p:nvCxnSpPr>
          <p:cNvPr id="51" name="Elbow Connector 33">
            <a:extLst>
              <a:ext uri="{FF2B5EF4-FFF2-40B4-BE49-F238E27FC236}">
                <a16:creationId xmlns:a16="http://schemas.microsoft.com/office/drawing/2014/main" id="{86F5B92D-1D78-8047-AD30-F4B01A95DE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17825" y="3976688"/>
            <a:ext cx="3308350" cy="0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Elbow Connector 33">
            <a:extLst>
              <a:ext uri="{FF2B5EF4-FFF2-40B4-BE49-F238E27FC236}">
                <a16:creationId xmlns:a16="http://schemas.microsoft.com/office/drawing/2014/main" id="{D54440ED-ADDA-D548-85FB-6A380844DCD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17825" y="2590800"/>
            <a:ext cx="3286125" cy="2392363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Elbow Connector 33">
            <a:extLst>
              <a:ext uri="{FF2B5EF4-FFF2-40B4-BE49-F238E27FC236}">
                <a16:creationId xmlns:a16="http://schemas.microsoft.com/office/drawing/2014/main" id="{BB327BF2-B0E0-9344-B416-30BA7809C5B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895600" y="3036888"/>
            <a:ext cx="3330575" cy="2449512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Rounded Rectangular Callout 44">
            <a:extLst>
              <a:ext uri="{FF2B5EF4-FFF2-40B4-BE49-F238E27FC236}">
                <a16:creationId xmlns:a16="http://schemas.microsoft.com/office/drawing/2014/main" id="{C2D12986-C357-BF45-A177-5FA143E236B0}"/>
              </a:ext>
            </a:extLst>
          </p:cNvPr>
          <p:cNvSpPr/>
          <p:nvPr/>
        </p:nvSpPr>
        <p:spPr bwMode="auto">
          <a:xfrm flipH="1">
            <a:off x="5410200" y="4724400"/>
            <a:ext cx="1441450" cy="484188"/>
          </a:xfrm>
          <a:prstGeom prst="wedgeRoundRectCallout">
            <a:avLst>
              <a:gd name="adj1" fmla="val 942"/>
              <a:gd name="adj2" fmla="val 105699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OK</a:t>
            </a:r>
            <a:endParaRPr lang="en-US" b="1" u="none" dirty="0">
              <a:solidFill>
                <a:schemeClr val="bg2">
                  <a:lumMod val="50000"/>
                </a:schemeClr>
              </a:solidFill>
              <a:latin typeface="Times New Roman" pitchFamily="-112" charset="0"/>
              <a:ea typeface="ＭＳ Ｐゴシック" charset="-128"/>
              <a:cs typeface="+mn-cs"/>
            </a:endParaRPr>
          </a:p>
        </p:txBody>
      </p:sp>
      <p:sp>
        <p:nvSpPr>
          <p:cNvPr id="58" name="Rounded Rectangular Callout 57">
            <a:extLst>
              <a:ext uri="{FF2B5EF4-FFF2-40B4-BE49-F238E27FC236}">
                <a16:creationId xmlns:a16="http://schemas.microsoft.com/office/drawing/2014/main" id="{C77F0ABD-75F5-4148-9656-DA2803D3DE4D}"/>
              </a:ext>
            </a:extLst>
          </p:cNvPr>
          <p:cNvSpPr/>
          <p:nvPr/>
        </p:nvSpPr>
        <p:spPr bwMode="auto">
          <a:xfrm flipH="1">
            <a:off x="5410200" y="3667125"/>
            <a:ext cx="1441450" cy="484188"/>
          </a:xfrm>
          <a:prstGeom prst="wedgeRoundRectCallout">
            <a:avLst>
              <a:gd name="adj1" fmla="val 942"/>
              <a:gd name="adj2" fmla="val 105699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b="1" u="none" dirty="0">
                <a:solidFill>
                  <a:srgbClr val="C00000"/>
                </a:solidFill>
                <a:latin typeface="Times New Roman" pitchFamily="-112" charset="0"/>
                <a:ea typeface="ＭＳ Ｐゴシック" charset="-128"/>
                <a:cs typeface="+mn-cs"/>
              </a:rPr>
              <a:t>ABORT</a:t>
            </a:r>
          </a:p>
        </p:txBody>
      </p:sp>
      <p:sp>
        <p:nvSpPr>
          <p:cNvPr id="63" name="Rounded Rectangular Callout 62">
            <a:extLst>
              <a:ext uri="{FF2B5EF4-FFF2-40B4-BE49-F238E27FC236}">
                <a16:creationId xmlns:a16="http://schemas.microsoft.com/office/drawing/2014/main" id="{F9E9FC1E-287C-B748-BD41-E7CB9498F52B}"/>
              </a:ext>
            </a:extLst>
          </p:cNvPr>
          <p:cNvSpPr/>
          <p:nvPr/>
        </p:nvSpPr>
        <p:spPr bwMode="auto">
          <a:xfrm flipH="1">
            <a:off x="5410200" y="2328863"/>
            <a:ext cx="1441450" cy="482600"/>
          </a:xfrm>
          <a:prstGeom prst="wedgeRoundRectCallout">
            <a:avLst>
              <a:gd name="adj1" fmla="val 942"/>
              <a:gd name="adj2" fmla="val 105699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OK</a:t>
            </a:r>
            <a:endParaRPr lang="en-US" b="1" u="none" dirty="0">
              <a:solidFill>
                <a:schemeClr val="bg2">
                  <a:lumMod val="50000"/>
                </a:schemeClr>
              </a:solidFill>
              <a:latin typeface="Times New Roman" pitchFamily="-112" charset="0"/>
              <a:ea typeface="ＭＳ Ｐゴシック" charset="-128"/>
              <a:cs typeface="+mn-cs"/>
            </a:endParaRP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0665F85B-3FA7-2F4B-A2F5-86C4D41AD46C}"/>
              </a:ext>
            </a:extLst>
          </p:cNvPr>
          <p:cNvSpPr/>
          <p:nvPr/>
        </p:nvSpPr>
        <p:spPr bwMode="auto">
          <a:xfrm flipH="1">
            <a:off x="1690688" y="3184525"/>
            <a:ext cx="2673350" cy="482600"/>
          </a:xfrm>
          <a:prstGeom prst="wedgeRoundRectCallout">
            <a:avLst>
              <a:gd name="adj1" fmla="val 942"/>
              <a:gd name="adj2" fmla="val 105699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Phase1: </a:t>
            </a:r>
            <a:r>
              <a:rPr lang="en-US" b="1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Prepare</a:t>
            </a:r>
          </a:p>
        </p:txBody>
      </p:sp>
      <p:sp>
        <p:nvSpPr>
          <p:cNvPr id="44" name="Rounded Rectangular Callout 43">
            <a:extLst>
              <a:ext uri="{FF2B5EF4-FFF2-40B4-BE49-F238E27FC236}">
                <a16:creationId xmlns:a16="http://schemas.microsoft.com/office/drawing/2014/main" id="{B94A2FCE-D596-374F-8F7D-B19A0AC32F98}"/>
              </a:ext>
            </a:extLst>
          </p:cNvPr>
          <p:cNvSpPr/>
          <p:nvPr/>
        </p:nvSpPr>
        <p:spPr bwMode="auto">
          <a:xfrm flipH="1">
            <a:off x="1690688" y="4237038"/>
            <a:ext cx="2673350" cy="484187"/>
          </a:xfrm>
          <a:prstGeom prst="wedgeRoundRectCallout">
            <a:avLst>
              <a:gd name="adj1" fmla="val 942"/>
              <a:gd name="adj2" fmla="val 105699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Phase2: </a:t>
            </a:r>
            <a:r>
              <a:rPr lang="en-US" b="1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Abort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5" grpId="0" animBg="1"/>
      <p:bldP spid="58" grpId="0" animBg="1"/>
      <p:bldP spid="63" grpId="0" animBg="1"/>
      <p:bldP spid="28" grpId="0" animBg="1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5">
            <a:extLst>
              <a:ext uri="{FF2B5EF4-FFF2-40B4-BE49-F238E27FC236}">
                <a16:creationId xmlns:a16="http://schemas.microsoft.com/office/drawing/2014/main" id="{56B39DC7-30C0-4942-BF20-692FCB1DC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Today’s Class</a:t>
            </a:r>
          </a:p>
        </p:txBody>
      </p:sp>
      <p:sp>
        <p:nvSpPr>
          <p:cNvPr id="9219" name="Content Placeholder 6">
            <a:extLst>
              <a:ext uri="{FF2B5EF4-FFF2-40B4-BE49-F238E27FC236}">
                <a16:creationId xmlns:a16="http://schemas.microsoft.com/office/drawing/2014/main" id="{865A7F71-9991-6743-B403-C60A4EF16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Overview &amp; Background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Design Issues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Distributed OLTP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Distributed OLAP</a:t>
            </a:r>
          </a:p>
        </p:txBody>
      </p:sp>
      <p:sp>
        <p:nvSpPr>
          <p:cNvPr id="9220" name="Date Placeholder 2">
            <a:extLst>
              <a:ext uri="{FF2B5EF4-FFF2-40B4-BE49-F238E27FC236}">
                <a16:creationId xmlns:a16="http://schemas.microsoft.com/office/drawing/2014/main" id="{D9BB5A2A-635F-6A49-B12F-210E7FF23FF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9221" name="Footer Placeholder 3">
            <a:extLst>
              <a:ext uri="{FF2B5EF4-FFF2-40B4-BE49-F238E27FC236}">
                <a16:creationId xmlns:a16="http://schemas.microsoft.com/office/drawing/2014/main" id="{FC0513D1-83FF-2B43-8168-547C21F5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9222" name="Slide Number Placeholder 4">
            <a:extLst>
              <a:ext uri="{FF2B5EF4-FFF2-40B4-BE49-F238E27FC236}">
                <a16:creationId xmlns:a16="http://schemas.microsoft.com/office/drawing/2014/main" id="{A522653D-755B-B044-9255-3DEF6E73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7D275455-6967-1240-97C4-983D1645E6CA}" type="slidenum">
              <a:rPr lang="en-US" altLang="en-US" sz="1400" u="none"/>
              <a:pPr/>
              <a:t>5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5">
            <a:extLst>
              <a:ext uri="{FF2B5EF4-FFF2-40B4-BE49-F238E27FC236}">
                <a16:creationId xmlns:a16="http://schemas.microsoft.com/office/drawing/2014/main" id="{0F709B60-B7D5-AD44-89EB-839A75F7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Two-Phase Commit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DCE71E-5AF8-2A4F-BDBB-F5B260FB9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Each node has to record the outcome of each phase in a stable storage log.</a:t>
            </a:r>
          </a:p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Q: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What happens if coordinator crashes?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Participants have to decide what to do.</a:t>
            </a:r>
          </a:p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Q: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What happens if participant crashes?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Coordinator assumes that it responded with an abort if it hasn’t sent an acknowledgement yet.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The nodes have to block until they can figure out the correct action to take.</a:t>
            </a:r>
          </a:p>
        </p:txBody>
      </p:sp>
      <p:sp>
        <p:nvSpPr>
          <p:cNvPr id="55300" name="Date Placeholder 2">
            <a:extLst>
              <a:ext uri="{FF2B5EF4-FFF2-40B4-BE49-F238E27FC236}">
                <a16:creationId xmlns:a16="http://schemas.microsoft.com/office/drawing/2014/main" id="{7F0176E7-CEA8-2642-925F-B7EFDA88C92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55301" name="Footer Placeholder 3">
            <a:extLst>
              <a:ext uri="{FF2B5EF4-FFF2-40B4-BE49-F238E27FC236}">
                <a16:creationId xmlns:a16="http://schemas.microsoft.com/office/drawing/2014/main" id="{0FA9177F-D668-1542-BD72-2BA0B9128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55302" name="Slide Number Placeholder 4">
            <a:extLst>
              <a:ext uri="{FF2B5EF4-FFF2-40B4-BE49-F238E27FC236}">
                <a16:creationId xmlns:a16="http://schemas.microsoft.com/office/drawing/2014/main" id="{76C7BDD9-1BD8-F548-932C-2D3BFDA6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9F1E2D1D-7776-8743-B146-5809846A2EDB}" type="slidenum">
              <a:rPr lang="en-US" altLang="en-US" sz="1400" u="none"/>
              <a:pPr/>
              <a:t>50</a:t>
            </a:fld>
            <a:endParaRPr lang="en-US" altLang="en-US" sz="1400" u="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34249F7D-7874-0443-A937-15D45EB3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Paxos</a:t>
            </a:r>
          </a:p>
        </p:txBody>
      </p:sp>
      <p:sp>
        <p:nvSpPr>
          <p:cNvPr id="56323" name="Content Placeholder 1">
            <a:extLst>
              <a:ext uri="{FF2B5EF4-FFF2-40B4-BE49-F238E27FC236}">
                <a16:creationId xmlns:a16="http://schemas.microsoft.com/office/drawing/2014/main" id="{B8B5F7A7-84D6-1949-AC8C-D6714A4CA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Consensus protocol where a coordinator proposes an outcome (e.g., commit or abort) and then the participants vote on whether that outcome should succeed.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Does not block if a majority of participants are available and has provably minimal message delays in the best case.</a:t>
            </a:r>
          </a:p>
        </p:txBody>
      </p:sp>
      <p:sp>
        <p:nvSpPr>
          <p:cNvPr id="56324" name="Date Placeholder 2">
            <a:extLst>
              <a:ext uri="{FF2B5EF4-FFF2-40B4-BE49-F238E27FC236}">
                <a16:creationId xmlns:a16="http://schemas.microsoft.com/office/drawing/2014/main" id="{E5844B86-B44D-F04D-95CE-FC3372CB764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56325" name="Footer Placeholder 3">
            <a:extLst>
              <a:ext uri="{FF2B5EF4-FFF2-40B4-BE49-F238E27FC236}">
                <a16:creationId xmlns:a16="http://schemas.microsoft.com/office/drawing/2014/main" id="{4EBB3F35-4988-4444-ACCB-60CBB6B7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56326" name="Slide Number Placeholder 4">
            <a:extLst>
              <a:ext uri="{FF2B5EF4-FFF2-40B4-BE49-F238E27FC236}">
                <a16:creationId xmlns:a16="http://schemas.microsoft.com/office/drawing/2014/main" id="{4ACF2039-4ACE-0A4A-A6DE-72B4FC89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17AB5C7B-8561-E946-985E-96EFF725044A}" type="slidenum">
              <a:rPr lang="en-US" altLang="en-US" sz="1400" u="none"/>
              <a:pPr/>
              <a:t>51</a:t>
            </a:fld>
            <a:endParaRPr lang="en-US" altLang="en-US" sz="1400" u="none"/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A6CBCE2F-31DC-5648-91DE-6AC6283F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2PC vs. Paxos</a:t>
            </a:r>
          </a:p>
        </p:txBody>
      </p:sp>
      <p:sp>
        <p:nvSpPr>
          <p:cNvPr id="57347" name="Content Placeholder 5">
            <a:extLst>
              <a:ext uri="{FF2B5EF4-FFF2-40B4-BE49-F238E27FC236}">
                <a16:creationId xmlns:a16="http://schemas.microsoft.com/office/drawing/2014/main" id="{D3BF5563-12A9-534C-B199-5B542E6DD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Two-Phase Commit: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blocks if coordinator fails after the prepare message is sent, until coordinator recovers.</a:t>
            </a:r>
          </a:p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Paxos: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non-blocking as long as a majority participants are alive, provided there is a sufficiently long period without further failures.</a:t>
            </a:r>
          </a:p>
        </p:txBody>
      </p:sp>
      <p:sp>
        <p:nvSpPr>
          <p:cNvPr id="57348" name="Date Placeholder 2">
            <a:extLst>
              <a:ext uri="{FF2B5EF4-FFF2-40B4-BE49-F238E27FC236}">
                <a16:creationId xmlns:a16="http://schemas.microsoft.com/office/drawing/2014/main" id="{B7F37E4E-1209-E94B-84B6-1308EF33B0E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57349" name="Footer Placeholder 3">
            <a:extLst>
              <a:ext uri="{FF2B5EF4-FFF2-40B4-BE49-F238E27FC236}">
                <a16:creationId xmlns:a16="http://schemas.microsoft.com/office/drawing/2014/main" id="{B0767A19-C8BA-EE40-AEB5-3D06654BF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57350" name="Slide Number Placeholder 4">
            <a:extLst>
              <a:ext uri="{FF2B5EF4-FFF2-40B4-BE49-F238E27FC236}">
                <a16:creationId xmlns:a16="http://schemas.microsoft.com/office/drawing/2014/main" id="{0ABA0111-D7CF-384F-94EC-DA5E885B3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C0469456-30A8-DE49-9B69-A4BE7B699D48}" type="slidenum">
              <a:rPr lang="en-US" altLang="en-US" sz="1400" u="none"/>
              <a:pPr/>
              <a:t>52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0547A461-AB19-724B-9B3A-D56FEDF25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Distributed Concurrency Control</a:t>
            </a:r>
          </a:p>
        </p:txBody>
      </p:sp>
      <p:sp>
        <p:nvSpPr>
          <p:cNvPr id="58371" name="Content Placeholder 5">
            <a:extLst>
              <a:ext uri="{FF2B5EF4-FFF2-40B4-BE49-F238E27FC236}">
                <a16:creationId xmlns:a16="http://schemas.microsoft.com/office/drawing/2014/main" id="{72DB54FB-2458-1742-BB85-465CD7BFF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Need to allow multiple txns to execute simultaneously across multiple nodes.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Many of the same protocols from single-node DBMSs can be adapted.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This is harder because of: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Replication.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Communication Overhead.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Node Failures.</a:t>
            </a:r>
          </a:p>
        </p:txBody>
      </p:sp>
      <p:sp>
        <p:nvSpPr>
          <p:cNvPr id="58372" name="Date Placeholder 2">
            <a:extLst>
              <a:ext uri="{FF2B5EF4-FFF2-40B4-BE49-F238E27FC236}">
                <a16:creationId xmlns:a16="http://schemas.microsoft.com/office/drawing/2014/main" id="{350B543D-AAC9-8E45-81DB-51C7B7B815B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58373" name="Footer Placeholder 3">
            <a:extLst>
              <a:ext uri="{FF2B5EF4-FFF2-40B4-BE49-F238E27FC236}">
                <a16:creationId xmlns:a16="http://schemas.microsoft.com/office/drawing/2014/main" id="{243946C7-7B57-2E4D-AE32-3D956FCFB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58374" name="Slide Number Placeholder 4">
            <a:extLst>
              <a:ext uri="{FF2B5EF4-FFF2-40B4-BE49-F238E27FC236}">
                <a16:creationId xmlns:a16="http://schemas.microsoft.com/office/drawing/2014/main" id="{52ED0176-B2E9-4E4E-A857-3179294DC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49A7E124-0A2C-9D45-B27A-7DE7B8662DF2}" type="slidenum">
              <a:rPr lang="en-US" altLang="en-US" sz="1400" u="none"/>
              <a:pPr/>
              <a:t>53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34" name="Straight Connector 30733">
            <a:extLst>
              <a:ext uri="{FF2B5EF4-FFF2-40B4-BE49-F238E27FC236}">
                <a16:creationId xmlns:a16="http://schemas.microsoft.com/office/drawing/2014/main" id="{692BB7DA-DCFB-3045-846A-ECC142614454}"/>
              </a:ext>
            </a:extLst>
          </p:cNvPr>
          <p:cNvCxnSpPr/>
          <p:nvPr/>
        </p:nvCxnSpPr>
        <p:spPr bwMode="auto">
          <a:xfrm flipV="1">
            <a:off x="4572000" y="1447800"/>
            <a:ext cx="0" cy="459581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sm" len="sm"/>
            <a:tailEnd type="none" w="med" len="med"/>
          </a:ln>
          <a:effectLst/>
        </p:spPr>
      </p:cxnSp>
      <p:sp>
        <p:nvSpPr>
          <p:cNvPr id="59395" name="Title 1">
            <a:extLst>
              <a:ext uri="{FF2B5EF4-FFF2-40B4-BE49-F238E27FC236}">
                <a16:creationId xmlns:a16="http://schemas.microsoft.com/office/drawing/2014/main" id="{C029B6FF-04B3-9F43-ADBA-F8DD6D384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Distributed 2PL</a:t>
            </a:r>
          </a:p>
        </p:txBody>
      </p:sp>
      <p:sp>
        <p:nvSpPr>
          <p:cNvPr id="59396" name="Date Placeholder 2">
            <a:extLst>
              <a:ext uri="{FF2B5EF4-FFF2-40B4-BE49-F238E27FC236}">
                <a16:creationId xmlns:a16="http://schemas.microsoft.com/office/drawing/2014/main" id="{D9F79F94-4CCE-2F4A-BCE0-07F2CBC9991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59397" name="Slide Number Placeholder 4">
            <a:extLst>
              <a:ext uri="{FF2B5EF4-FFF2-40B4-BE49-F238E27FC236}">
                <a16:creationId xmlns:a16="http://schemas.microsoft.com/office/drawing/2014/main" id="{9C8CA2EB-B1D4-0149-B9DB-C7E64DBC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9FDFCD22-95BF-6446-A5C6-07D396C038F0}" type="slidenum">
              <a:rPr lang="en-US" altLang="en-US" sz="1400" u="none"/>
              <a:pPr/>
              <a:t>54</a:t>
            </a:fld>
            <a:endParaRPr lang="en-US" altLang="en-US" sz="1400" u="none"/>
          </a:p>
        </p:txBody>
      </p:sp>
      <p:grpSp>
        <p:nvGrpSpPr>
          <p:cNvPr id="59398" name="Group 3">
            <a:extLst>
              <a:ext uri="{FF2B5EF4-FFF2-40B4-BE49-F238E27FC236}">
                <a16:creationId xmlns:a16="http://schemas.microsoft.com/office/drawing/2014/main" id="{E43A936F-D81C-BD42-B330-A3EB0C75968C}"/>
              </a:ext>
            </a:extLst>
          </p:cNvPr>
          <p:cNvGrpSpPr>
            <a:grpSpLocks/>
          </p:cNvGrpSpPr>
          <p:nvPr/>
        </p:nvGrpSpPr>
        <p:grpSpPr bwMode="auto">
          <a:xfrm>
            <a:off x="1181100" y="3835400"/>
            <a:ext cx="1736725" cy="2233613"/>
            <a:chOff x="3161309" y="2514601"/>
            <a:chExt cx="1735934" cy="2233314"/>
          </a:xfrm>
        </p:grpSpPr>
        <p:pic>
          <p:nvPicPr>
            <p:cNvPr id="6" name="Picture 5" descr="Database.png">
              <a:extLst>
                <a:ext uri="{FF2B5EF4-FFF2-40B4-BE49-F238E27FC236}">
                  <a16:creationId xmlns:a16="http://schemas.microsoft.com/office/drawing/2014/main" id="{BDBE0D67-36C8-D942-9D1E-A0AC83D29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5078" y="2749520"/>
              <a:ext cx="1488397" cy="13015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6BEB4C48-B94E-664E-8CF7-814858B8F50A}"/>
                </a:ext>
              </a:extLst>
            </p:cNvPr>
            <p:cNvSpPr/>
            <p:nvPr/>
          </p:nvSpPr>
          <p:spPr bwMode="auto">
            <a:xfrm>
              <a:off x="3161309" y="2514601"/>
              <a:ext cx="1735934" cy="1771413"/>
            </a:xfrm>
            <a:prstGeom prst="roundRect">
              <a:avLst>
                <a:gd name="adj" fmla="val 4299"/>
              </a:avLst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ash"/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latin typeface="Times New Roman" pitchFamily="-112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9426" name="TextBox 1">
              <a:extLst>
                <a:ext uri="{FF2B5EF4-FFF2-40B4-BE49-F238E27FC236}">
                  <a16:creationId xmlns:a16="http://schemas.microsoft.com/office/drawing/2014/main" id="{DF315C9F-437C-6A49-8F68-911826867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8102" y="4286250"/>
              <a:ext cx="10823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u="none"/>
                <a:t>Node 1</a:t>
              </a:r>
            </a:p>
          </p:txBody>
        </p:sp>
      </p:grpSp>
      <p:grpSp>
        <p:nvGrpSpPr>
          <p:cNvPr id="59399" name="Group 43">
            <a:extLst>
              <a:ext uri="{FF2B5EF4-FFF2-40B4-BE49-F238E27FC236}">
                <a16:creationId xmlns:a16="http://schemas.microsoft.com/office/drawing/2014/main" id="{D6034AD9-A7A0-7A47-846C-62C0C5217A5E}"/>
              </a:ext>
            </a:extLst>
          </p:cNvPr>
          <p:cNvGrpSpPr>
            <a:grpSpLocks/>
          </p:cNvGrpSpPr>
          <p:nvPr/>
        </p:nvGrpSpPr>
        <p:grpSpPr bwMode="auto">
          <a:xfrm>
            <a:off x="6226175" y="3810000"/>
            <a:ext cx="1736725" cy="2233613"/>
            <a:chOff x="3161309" y="2514601"/>
            <a:chExt cx="1735934" cy="2233314"/>
          </a:xfrm>
        </p:grpSpPr>
        <p:pic>
          <p:nvPicPr>
            <p:cNvPr id="45" name="Picture 44" descr="Database.png">
              <a:extLst>
                <a:ext uri="{FF2B5EF4-FFF2-40B4-BE49-F238E27FC236}">
                  <a16:creationId xmlns:a16="http://schemas.microsoft.com/office/drawing/2014/main" id="{97FE42FE-BCA1-3045-BEA6-B5FD4BAD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5078" y="2749520"/>
              <a:ext cx="1488397" cy="13015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BE73884-9297-0442-8ED0-689B9CCDF747}"/>
                </a:ext>
              </a:extLst>
            </p:cNvPr>
            <p:cNvSpPr/>
            <p:nvPr/>
          </p:nvSpPr>
          <p:spPr bwMode="auto">
            <a:xfrm>
              <a:off x="3161309" y="2514601"/>
              <a:ext cx="1735934" cy="1771413"/>
            </a:xfrm>
            <a:prstGeom prst="roundRect">
              <a:avLst>
                <a:gd name="adj" fmla="val 4299"/>
              </a:avLst>
            </a:prstGeom>
            <a:noFill/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ash"/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latin typeface="Times New Roman" pitchFamily="-112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9423" name="TextBox 46">
              <a:extLst>
                <a:ext uri="{FF2B5EF4-FFF2-40B4-BE49-F238E27FC236}">
                  <a16:creationId xmlns:a16="http://schemas.microsoft.com/office/drawing/2014/main" id="{7555AA79-B1AA-5349-BE1E-C285D5B43D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8102" y="4286250"/>
              <a:ext cx="10823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u="none"/>
                <a:t>Node 2</a:t>
              </a:r>
            </a:p>
          </p:txBody>
        </p:sp>
      </p:grpSp>
      <p:sp>
        <p:nvSpPr>
          <p:cNvPr id="30720" name="Left-Right Arrow 30719">
            <a:extLst>
              <a:ext uri="{FF2B5EF4-FFF2-40B4-BE49-F238E27FC236}">
                <a16:creationId xmlns:a16="http://schemas.microsoft.com/office/drawing/2014/main" id="{9665BFCF-323C-A14C-ADF4-69FF3C862F3C}"/>
              </a:ext>
            </a:extLst>
          </p:cNvPr>
          <p:cNvSpPr/>
          <p:nvPr/>
        </p:nvSpPr>
        <p:spPr bwMode="auto">
          <a:xfrm>
            <a:off x="2917825" y="4224338"/>
            <a:ext cx="3308350" cy="893762"/>
          </a:xfrm>
          <a:prstGeom prst="leftRightArrow">
            <a:avLst>
              <a:gd name="adj1" fmla="val 55684"/>
              <a:gd name="adj2" fmla="val 50000"/>
            </a:avLst>
          </a:prstGeom>
          <a:solidFill>
            <a:schemeClr val="bg1">
              <a:lumMod val="65000"/>
            </a:schemeClr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b="1" u="none" dirty="0">
                <a:solidFill>
                  <a:schemeClr val="bg1"/>
                </a:solidFill>
                <a:latin typeface="Times New Roman" pitchFamily="-112" charset="0"/>
                <a:ea typeface="ＭＳ Ｐゴシック" charset="-128"/>
                <a:cs typeface="+mn-cs"/>
              </a:rPr>
              <a:t>NETWORK</a:t>
            </a:r>
          </a:p>
        </p:txBody>
      </p:sp>
      <p:grpSp>
        <p:nvGrpSpPr>
          <p:cNvPr id="59401" name="Group 30728">
            <a:extLst>
              <a:ext uri="{FF2B5EF4-FFF2-40B4-BE49-F238E27FC236}">
                <a16:creationId xmlns:a16="http://schemas.microsoft.com/office/drawing/2014/main" id="{DE15CDF8-9376-0540-939A-8190532F3DD7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914400"/>
            <a:ext cx="1635125" cy="2511425"/>
            <a:chOff x="381000" y="914400"/>
            <a:chExt cx="1635384" cy="2512064"/>
          </a:xfrm>
        </p:grpSpPr>
        <p:pic>
          <p:nvPicPr>
            <p:cNvPr id="51" name="Picture 50" descr="ServerCabinet.png">
              <a:extLst>
                <a:ext uri="{FF2B5EF4-FFF2-40B4-BE49-F238E27FC236}">
                  <a16:creationId xmlns:a16="http://schemas.microsoft.com/office/drawing/2014/main" id="{45099841-FD1D-6647-BB72-2BAC94C9A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208" y="914400"/>
              <a:ext cx="1066969" cy="18403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9">
              <a:extLst>
                <a:ext uri="{FF2B5EF4-FFF2-40B4-BE49-F238E27FC236}">
                  <a16:creationId xmlns:a16="http://schemas.microsoft.com/office/drawing/2014/main" id="{F424B57C-2BAC-B842-8A9E-55AFF0E98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2743665"/>
              <a:ext cx="1635384" cy="682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u="none" dirty="0">
                  <a:latin typeface="+mj-lt"/>
                  <a:ea typeface="ＭＳ Ｐゴシック" charset="-128"/>
                  <a:cs typeface="+mn-cs"/>
                </a:rPr>
                <a:t>Application</a:t>
              </a:r>
            </a:p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u="none" dirty="0">
                  <a:latin typeface="+mj-lt"/>
                  <a:ea typeface="ＭＳ Ｐゴシック" charset="-128"/>
                  <a:cs typeface="+mn-cs"/>
                </a:rPr>
                <a:t>Server</a:t>
              </a:r>
            </a:p>
          </p:txBody>
        </p:sp>
      </p:grpSp>
      <p:cxnSp>
        <p:nvCxnSpPr>
          <p:cNvPr id="30727" name="Elbow Connector 30726">
            <a:extLst>
              <a:ext uri="{FF2B5EF4-FFF2-40B4-BE49-F238E27FC236}">
                <a16:creationId xmlns:a16="http://schemas.microsoft.com/office/drawing/2014/main" id="{4DDF9499-EEC2-6C46-85AF-53E437A7F321}"/>
              </a:ext>
            </a:extLst>
          </p:cNvPr>
          <p:cNvCxnSpPr>
            <a:cxnSpLocks noChangeShapeType="1"/>
            <a:stCxn id="51" idx="3"/>
          </p:cNvCxnSpPr>
          <p:nvPr/>
        </p:nvCxnSpPr>
        <p:spPr bwMode="auto">
          <a:xfrm>
            <a:off x="1731963" y="1835150"/>
            <a:ext cx="706437" cy="2000250"/>
          </a:xfrm>
          <a:prstGeom prst="bentConnector2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28" name="Rectangle 30727">
            <a:extLst>
              <a:ext uri="{FF2B5EF4-FFF2-40B4-BE49-F238E27FC236}">
                <a16:creationId xmlns:a16="http://schemas.microsoft.com/office/drawing/2014/main" id="{3E4F278F-14B8-4148-96ED-928659796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2128838"/>
            <a:ext cx="1863725" cy="461962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i="1" u="none"/>
              <a:t>Set A=2, B=9</a:t>
            </a:r>
          </a:p>
        </p:txBody>
      </p:sp>
      <p:grpSp>
        <p:nvGrpSpPr>
          <p:cNvPr id="59404" name="Group 60">
            <a:extLst>
              <a:ext uri="{FF2B5EF4-FFF2-40B4-BE49-F238E27FC236}">
                <a16:creationId xmlns:a16="http://schemas.microsoft.com/office/drawing/2014/main" id="{05C36DE5-9E29-E74B-A30E-E521D1773D5B}"/>
              </a:ext>
            </a:extLst>
          </p:cNvPr>
          <p:cNvGrpSpPr>
            <a:grpSpLocks/>
          </p:cNvGrpSpPr>
          <p:nvPr/>
        </p:nvGrpSpPr>
        <p:grpSpPr bwMode="auto">
          <a:xfrm>
            <a:off x="7145338" y="914400"/>
            <a:ext cx="1635125" cy="2511425"/>
            <a:chOff x="381000" y="914400"/>
            <a:chExt cx="1635384" cy="2512064"/>
          </a:xfrm>
        </p:grpSpPr>
        <p:pic>
          <p:nvPicPr>
            <p:cNvPr id="62" name="Picture 61" descr="ServerCabinet.png">
              <a:extLst>
                <a:ext uri="{FF2B5EF4-FFF2-40B4-BE49-F238E27FC236}">
                  <a16:creationId xmlns:a16="http://schemas.microsoft.com/office/drawing/2014/main" id="{3C4C2BA0-3E63-A14C-A8BF-D4A425703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207" y="914400"/>
              <a:ext cx="1066969" cy="18403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3" name="TextBox 9">
              <a:extLst>
                <a:ext uri="{FF2B5EF4-FFF2-40B4-BE49-F238E27FC236}">
                  <a16:creationId xmlns:a16="http://schemas.microsoft.com/office/drawing/2014/main" id="{D4AE4156-A410-914D-A241-90BFA8810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2743665"/>
              <a:ext cx="1635384" cy="682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u="none" dirty="0">
                  <a:latin typeface="+mj-lt"/>
                  <a:ea typeface="ＭＳ Ｐゴシック" charset="-128"/>
                  <a:cs typeface="+mn-cs"/>
                </a:rPr>
                <a:t>Application</a:t>
              </a:r>
            </a:p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u="none" dirty="0">
                  <a:latin typeface="+mj-lt"/>
                  <a:ea typeface="ＭＳ Ｐゴシック" charset="-128"/>
                  <a:cs typeface="+mn-cs"/>
                </a:rPr>
                <a:t>Server</a:t>
              </a:r>
            </a:p>
          </p:txBody>
        </p:sp>
      </p:grp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A5729A0-95B2-5446-9D30-14B825A4B68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723063" y="1828800"/>
            <a:ext cx="706437" cy="2000250"/>
          </a:xfrm>
          <a:prstGeom prst="bentConnector2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406" name="Rectangle 55">
            <a:extLst>
              <a:ext uri="{FF2B5EF4-FFF2-40B4-BE49-F238E27FC236}">
                <a16:creationId xmlns:a16="http://schemas.microsoft.com/office/drawing/2014/main" id="{EC8C121C-5BCD-6B4D-977A-C5840723C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163" y="4506913"/>
            <a:ext cx="736600" cy="369887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/>
              <a:t>A=1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3D8A1D0-6B1F-354B-BA8B-7A8070587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200" y="2128838"/>
            <a:ext cx="1863725" cy="461962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i="1" u="none"/>
              <a:t>Set A=0, B=7</a:t>
            </a:r>
          </a:p>
        </p:txBody>
      </p:sp>
      <p:sp>
        <p:nvSpPr>
          <p:cNvPr id="59408" name="Rectangle 82">
            <a:extLst>
              <a:ext uri="{FF2B5EF4-FFF2-40B4-BE49-F238E27FC236}">
                <a16:creationId xmlns:a16="http://schemas.microsoft.com/office/drawing/2014/main" id="{EB32BD9C-E711-EA49-8024-8D922E583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5763" y="4506913"/>
            <a:ext cx="719137" cy="3683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u="none"/>
              <a:t>B=8</a:t>
            </a:r>
          </a:p>
        </p:txBody>
      </p:sp>
      <p:pic>
        <p:nvPicPr>
          <p:cNvPr id="40" name="Lock">
            <a:extLst>
              <a:ext uri="{FF2B5EF4-FFF2-40B4-BE49-F238E27FC236}">
                <a16:creationId xmlns:a16="http://schemas.microsoft.com/office/drawing/2014/main" id="{F66E5645-18DA-5343-9A22-C4D94E664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1075481">
            <a:off x="1412875" y="4370388"/>
            <a:ext cx="388938" cy="3857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1" name="Lock">
            <a:extLst>
              <a:ext uri="{FF2B5EF4-FFF2-40B4-BE49-F238E27FC236}">
                <a16:creationId xmlns:a16="http://schemas.microsoft.com/office/drawing/2014/main" id="{53A8DDA4-A557-EE4E-B7E7-9FA46FDE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1075481">
            <a:off x="6446838" y="4370388"/>
            <a:ext cx="388937" cy="3857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9411" name="Rectangle 1">
            <a:extLst>
              <a:ext uri="{FF2B5EF4-FFF2-40B4-BE49-F238E27FC236}">
                <a16:creationId xmlns:a16="http://schemas.microsoft.com/office/drawing/2014/main" id="{0E03FCB0-7450-084E-992A-1FDAD4830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300" y="4940300"/>
            <a:ext cx="803275" cy="1270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</p:txBody>
      </p:sp>
      <p:pic>
        <p:nvPicPr>
          <p:cNvPr id="42" name="Picture 15">
            <a:extLst>
              <a:ext uri="{FF2B5EF4-FFF2-40B4-BE49-F238E27FC236}">
                <a16:creationId xmlns:a16="http://schemas.microsoft.com/office/drawing/2014/main" id="{C565EBDF-8A06-0849-9CB8-BE2EEBEA6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25" y="4968875"/>
            <a:ext cx="2444750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DF4D0EEA-9C85-A142-8122-3DB76A79C40B}"/>
              </a:ext>
            </a:extLst>
          </p:cNvPr>
          <p:cNvCxnSpPr>
            <a:cxnSpLocks noChangeShapeType="1"/>
            <a:stCxn id="6" idx="2"/>
            <a:endCxn id="42" idx="1"/>
          </p:cNvCxnSpPr>
          <p:nvPr/>
        </p:nvCxnSpPr>
        <p:spPr bwMode="auto">
          <a:xfrm rot="16200000" flipH="1">
            <a:off x="2431256" y="4990307"/>
            <a:ext cx="536575" cy="1300162"/>
          </a:xfrm>
          <a:prstGeom prst="curvedConnector2">
            <a:avLst/>
          </a:prstGeom>
          <a:noFill/>
          <a:ln w="76200" algn="ctr">
            <a:solidFill>
              <a:srgbClr val="C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48C1C0A1-4159-0249-9E3F-C87ED3F17F27}"/>
              </a:ext>
            </a:extLst>
          </p:cNvPr>
          <p:cNvCxnSpPr>
            <a:cxnSpLocks noChangeShapeType="1"/>
            <a:stCxn id="42" idx="3"/>
            <a:endCxn id="45" idx="2"/>
          </p:cNvCxnSpPr>
          <p:nvPr/>
        </p:nvCxnSpPr>
        <p:spPr bwMode="auto">
          <a:xfrm flipV="1">
            <a:off x="5794375" y="5346700"/>
            <a:ext cx="1300163" cy="561975"/>
          </a:xfrm>
          <a:prstGeom prst="curvedConnector2">
            <a:avLst/>
          </a:prstGeom>
          <a:noFill/>
          <a:ln w="76200" algn="ctr">
            <a:solidFill>
              <a:srgbClr val="C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B5FFCD88-CF03-1F48-B2D1-2D8A169815A1}"/>
              </a:ext>
            </a:extLst>
          </p:cNvPr>
          <p:cNvCxnSpPr>
            <a:cxnSpLocks noChangeShapeType="1"/>
            <a:stCxn id="39" idx="0"/>
            <a:endCxn id="46" idx="0"/>
          </p:cNvCxnSpPr>
          <p:nvPr/>
        </p:nvCxnSpPr>
        <p:spPr bwMode="auto">
          <a:xfrm rot="5400000" flipH="1" flipV="1">
            <a:off x="4559301" y="1300162"/>
            <a:ext cx="25400" cy="5045075"/>
          </a:xfrm>
          <a:prstGeom prst="curvedConnector3">
            <a:avLst>
              <a:gd name="adj1" fmla="val 2912500"/>
            </a:avLst>
          </a:prstGeom>
          <a:noFill/>
          <a:ln w="76200" algn="ctr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4A1C7B6C-86D4-4D4B-BE84-C2E88D28FDE7}"/>
              </a:ext>
            </a:extLst>
          </p:cNvPr>
          <p:cNvCxnSpPr>
            <a:cxnSpLocks noChangeShapeType="1"/>
            <a:stCxn id="45" idx="0"/>
            <a:endCxn id="6" idx="0"/>
          </p:cNvCxnSpPr>
          <p:nvPr/>
        </p:nvCxnSpPr>
        <p:spPr bwMode="auto">
          <a:xfrm rot="-5400000" flipH="1" flipV="1">
            <a:off x="4559301" y="1535112"/>
            <a:ext cx="25400" cy="5045075"/>
          </a:xfrm>
          <a:prstGeom prst="curvedConnector3">
            <a:avLst>
              <a:gd name="adj1" fmla="val -2437500"/>
            </a:avLst>
          </a:prstGeom>
          <a:noFill/>
          <a:ln w="76200" algn="ctr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8" grpId="0" animBg="1"/>
      <p:bldP spid="7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01A9F69F-6F0E-FD4F-8B57-5DB51F02C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Recovery</a:t>
            </a:r>
          </a:p>
        </p:txBody>
      </p:sp>
      <p:sp>
        <p:nvSpPr>
          <p:cNvPr id="60419" name="Content Placeholder 1">
            <a:extLst>
              <a:ext uri="{FF2B5EF4-FFF2-40B4-BE49-F238E27FC236}">
                <a16:creationId xmlns:a16="http://schemas.microsoft.com/office/drawing/2014/main" id="{19F12A8B-2F79-7A4A-9CC0-07D7B949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Q: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What do we do if a node crashes in CA/CP DBMS?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If node is replicated, use Paxos to elect a new primary.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If node is last replica, halt the DBMS.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Node can recover from checkpoints + logs and then catch up with primary.</a:t>
            </a:r>
          </a:p>
        </p:txBody>
      </p:sp>
      <p:sp>
        <p:nvSpPr>
          <p:cNvPr id="60420" name="Date Placeholder 2">
            <a:extLst>
              <a:ext uri="{FF2B5EF4-FFF2-40B4-BE49-F238E27FC236}">
                <a16:creationId xmlns:a16="http://schemas.microsoft.com/office/drawing/2014/main" id="{1B56A445-4DCF-E14C-B07B-C416E2B4262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60421" name="Footer Placeholder 3">
            <a:extLst>
              <a:ext uri="{FF2B5EF4-FFF2-40B4-BE49-F238E27FC236}">
                <a16:creationId xmlns:a16="http://schemas.microsoft.com/office/drawing/2014/main" id="{3190B487-7269-4E40-8C3E-75AD560ED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60422" name="Slide Number Placeholder 4">
            <a:extLst>
              <a:ext uri="{FF2B5EF4-FFF2-40B4-BE49-F238E27FC236}">
                <a16:creationId xmlns:a16="http://schemas.microsoft.com/office/drawing/2014/main" id="{18B2EDAB-7283-8949-B209-1A585256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F58E876F-C98B-9141-B43C-3181F247ED17}" type="slidenum">
              <a:rPr lang="en-US" altLang="en-US" sz="1400" u="none"/>
              <a:pPr/>
              <a:t>55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5">
            <a:extLst>
              <a:ext uri="{FF2B5EF4-FFF2-40B4-BE49-F238E27FC236}">
                <a16:creationId xmlns:a16="http://schemas.microsoft.com/office/drawing/2014/main" id="{248D0972-CA45-6045-8273-BA86C6957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Today’s Class</a:t>
            </a:r>
          </a:p>
        </p:txBody>
      </p:sp>
      <p:sp>
        <p:nvSpPr>
          <p:cNvPr id="22531" name="Content Placeholder 6">
            <a:extLst>
              <a:ext uri="{FF2B5EF4-FFF2-40B4-BE49-F238E27FC236}">
                <a16:creationId xmlns:a16="http://schemas.microsoft.com/office/drawing/2014/main" id="{94459CF5-05E0-AE48-B38C-8197A3042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ea typeface="ＭＳ Ｐゴシック" charset="-128"/>
              </a:rPr>
              <a:t>Overview &amp; Background</a:t>
            </a:r>
          </a:p>
          <a:p>
            <a:pPr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ea typeface="ＭＳ Ｐゴシック" charset="-128"/>
              </a:rPr>
              <a:t>Design Issues</a:t>
            </a:r>
          </a:p>
          <a:p>
            <a:pPr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ea typeface="ＭＳ Ｐゴシック" charset="-128"/>
              </a:rPr>
              <a:t>Distributed OLTP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Distributed OLAP</a:t>
            </a:r>
          </a:p>
        </p:txBody>
      </p:sp>
      <p:sp>
        <p:nvSpPr>
          <p:cNvPr id="61444" name="Date Placeholder 2">
            <a:extLst>
              <a:ext uri="{FF2B5EF4-FFF2-40B4-BE49-F238E27FC236}">
                <a16:creationId xmlns:a16="http://schemas.microsoft.com/office/drawing/2014/main" id="{E67A890F-5E8A-3B41-8D0C-03C3321B0C5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61445" name="Footer Placeholder 3">
            <a:extLst>
              <a:ext uri="{FF2B5EF4-FFF2-40B4-BE49-F238E27FC236}">
                <a16:creationId xmlns:a16="http://schemas.microsoft.com/office/drawing/2014/main" id="{6688E50F-8098-2541-9CBF-624002DC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61446" name="Slide Number Placeholder 4">
            <a:extLst>
              <a:ext uri="{FF2B5EF4-FFF2-40B4-BE49-F238E27FC236}">
                <a16:creationId xmlns:a16="http://schemas.microsoft.com/office/drawing/2014/main" id="{C4122D89-4944-8249-863C-D590750D0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7F1A5D4C-152D-3843-A51C-BE436A9DB7A9}" type="slidenum">
              <a:rPr lang="en-US" altLang="en-US" sz="1400" u="none"/>
              <a:pPr/>
              <a:t>56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>
            <a:extLst>
              <a:ext uri="{FF2B5EF4-FFF2-40B4-BE49-F238E27FC236}">
                <a16:creationId xmlns:a16="http://schemas.microsoft.com/office/drawing/2014/main" id="{32BF5156-086B-5C40-95F7-9350F33FB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Distributed OLAP</a:t>
            </a:r>
          </a:p>
        </p:txBody>
      </p:sp>
      <p:sp>
        <p:nvSpPr>
          <p:cNvPr id="62467" name="Content Placeholder 1">
            <a:extLst>
              <a:ext uri="{FF2B5EF4-FFF2-40B4-BE49-F238E27FC236}">
                <a16:creationId xmlns:a16="http://schemas.microsoft.com/office/drawing/2014/main" id="{B4587E2C-D32B-304B-9946-0693325E7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Execute analytical queries that examine large portions of the database.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Used for back-end data warehouses: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Example: Data mining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Key Challenges: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Data movement.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Query planning.</a:t>
            </a:r>
          </a:p>
        </p:txBody>
      </p:sp>
      <p:sp>
        <p:nvSpPr>
          <p:cNvPr id="62468" name="Date Placeholder 2">
            <a:extLst>
              <a:ext uri="{FF2B5EF4-FFF2-40B4-BE49-F238E27FC236}">
                <a16:creationId xmlns:a16="http://schemas.microsoft.com/office/drawing/2014/main" id="{FA567BF5-9BC9-664A-854F-CB571C1ED6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62469" name="Footer Placeholder 3">
            <a:extLst>
              <a:ext uri="{FF2B5EF4-FFF2-40B4-BE49-F238E27FC236}">
                <a16:creationId xmlns:a16="http://schemas.microsoft.com/office/drawing/2014/main" id="{21BD9E4E-3C31-7D4D-B890-3BE161D46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62470" name="Slide Number Placeholder 4">
            <a:extLst>
              <a:ext uri="{FF2B5EF4-FFF2-40B4-BE49-F238E27FC236}">
                <a16:creationId xmlns:a16="http://schemas.microsoft.com/office/drawing/2014/main" id="{95B40AA0-1B91-5145-B0B0-3AD70A550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B292B6AF-3381-D44C-BAE8-E8AF66C2780D}" type="slidenum">
              <a:rPr lang="en-US" altLang="en-US" sz="1400" u="none"/>
              <a:pPr/>
              <a:t>57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19C4CD6B-FADF-8442-8321-995AB9782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Distributed OLAP</a:t>
            </a:r>
          </a:p>
        </p:txBody>
      </p:sp>
      <p:sp>
        <p:nvSpPr>
          <p:cNvPr id="63491" name="Date Placeholder 3">
            <a:extLst>
              <a:ext uri="{FF2B5EF4-FFF2-40B4-BE49-F238E27FC236}">
                <a16:creationId xmlns:a16="http://schemas.microsoft.com/office/drawing/2014/main" id="{1A1AE886-1BC5-A04B-9A41-DF686E259F6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63492" name="Footer Placeholder 4">
            <a:extLst>
              <a:ext uri="{FF2B5EF4-FFF2-40B4-BE49-F238E27FC236}">
                <a16:creationId xmlns:a16="http://schemas.microsoft.com/office/drawing/2014/main" id="{E6A67DE3-34E4-1847-8F18-DE8847ECA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63493" name="Slide Number Placeholder 5">
            <a:extLst>
              <a:ext uri="{FF2B5EF4-FFF2-40B4-BE49-F238E27FC236}">
                <a16:creationId xmlns:a16="http://schemas.microsoft.com/office/drawing/2014/main" id="{D6AC37E7-A74C-E642-AB2E-72DA1131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0C09EE23-4183-814B-A14A-ACC052C98C78}" type="slidenum">
              <a:rPr lang="en-US" altLang="en-US" sz="1400" u="none"/>
              <a:pPr/>
              <a:t>58</a:t>
            </a:fld>
            <a:endParaRPr lang="en-US" altLang="en-US" sz="1400" u="none"/>
          </a:p>
        </p:txBody>
      </p:sp>
      <p:pic>
        <p:nvPicPr>
          <p:cNvPr id="7" name="Picture 6" descr="Database.png">
            <a:extLst>
              <a:ext uri="{FF2B5EF4-FFF2-40B4-BE49-F238E27FC236}">
                <a16:creationId xmlns:a16="http://schemas.microsoft.com/office/drawing/2014/main" id="{8408128B-D96A-3A42-B4DC-61AD0B37C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422525"/>
            <a:ext cx="1131888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Database.png">
            <a:extLst>
              <a:ext uri="{FF2B5EF4-FFF2-40B4-BE49-F238E27FC236}">
                <a16:creationId xmlns:a16="http://schemas.microsoft.com/office/drawing/2014/main" id="{E56B7B68-5B90-5C4F-9B53-23A306547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25" y="2422525"/>
            <a:ext cx="1133475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Database.png">
            <a:extLst>
              <a:ext uri="{FF2B5EF4-FFF2-40B4-BE49-F238E27FC236}">
                <a16:creationId xmlns:a16="http://schemas.microsoft.com/office/drawing/2014/main" id="{DBDA5354-D96E-8D44-8863-9D45D8DB0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725" y="4784725"/>
            <a:ext cx="1131888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Database.png">
            <a:extLst>
              <a:ext uri="{FF2B5EF4-FFF2-40B4-BE49-F238E27FC236}">
                <a16:creationId xmlns:a16="http://schemas.microsoft.com/office/drawing/2014/main" id="{3D1ACA35-FED1-9F4D-B54E-83B499D5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603625"/>
            <a:ext cx="1131888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Database.png">
            <a:extLst>
              <a:ext uri="{FF2B5EF4-FFF2-40B4-BE49-F238E27FC236}">
                <a16:creationId xmlns:a16="http://schemas.microsoft.com/office/drawing/2014/main" id="{3010F09A-0619-DB4C-AE17-2F85D93AB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25" y="3603625"/>
            <a:ext cx="1133475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3499" name="Replication Fragments" hidden="1">
            <a:extLst>
              <a:ext uri="{FF2B5EF4-FFF2-40B4-BE49-F238E27FC236}">
                <a16:creationId xmlns:a16="http://schemas.microsoft.com/office/drawing/2014/main" id="{BBFF7011-126F-7A4F-9978-2CDEF53FD8DF}"/>
              </a:ext>
            </a:extLst>
          </p:cNvPr>
          <p:cNvGrpSpPr>
            <a:grpSpLocks/>
          </p:cNvGrpSpPr>
          <p:nvPr/>
        </p:nvGrpSpPr>
        <p:grpSpPr bwMode="auto">
          <a:xfrm>
            <a:off x="5467350" y="3067050"/>
            <a:ext cx="2366963" cy="2590800"/>
            <a:chOff x="5467350" y="3067050"/>
            <a:chExt cx="2366963" cy="25908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11BBD1A-BA67-0842-B99D-9F8769F477A1}"/>
                </a:ext>
              </a:extLst>
            </p:cNvPr>
            <p:cNvSpPr/>
            <p:nvPr/>
          </p:nvSpPr>
          <p:spPr bwMode="auto">
            <a:xfrm>
              <a:off x="7224713" y="4238625"/>
              <a:ext cx="609600" cy="228600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2857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1200" u="none" dirty="0" err="1">
                  <a:solidFill>
                    <a:srgbClr val="4B4B4B"/>
                  </a:solidFill>
                  <a:latin typeface="Museo Sans 700" pitchFamily="50" charset="0"/>
                </a:rPr>
                <a:t>Repl</a:t>
              </a:r>
              <a:endParaRPr lang="en-US" sz="1200" u="none" dirty="0">
                <a:solidFill>
                  <a:srgbClr val="4B4B4B"/>
                </a:solidFill>
                <a:latin typeface="Museo Sans 700" pitchFamily="50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61FE5DF-3B78-AE41-8C08-04FF911EE00D}"/>
                </a:ext>
              </a:extLst>
            </p:cNvPr>
            <p:cNvSpPr/>
            <p:nvPr/>
          </p:nvSpPr>
          <p:spPr bwMode="auto">
            <a:xfrm>
              <a:off x="5467350" y="4238625"/>
              <a:ext cx="609600" cy="228600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2857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1200" u="none" dirty="0" err="1">
                  <a:solidFill>
                    <a:srgbClr val="4B4B4B"/>
                  </a:solidFill>
                  <a:latin typeface="Museo Sans 700" pitchFamily="50" charset="0"/>
                </a:rPr>
                <a:t>Repl</a:t>
              </a:r>
              <a:endParaRPr lang="en-US" sz="1200" u="none" dirty="0">
                <a:solidFill>
                  <a:srgbClr val="4B4B4B"/>
                </a:solidFill>
                <a:latin typeface="Museo Sans 700" pitchFamily="50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D17032A-1B91-C045-8ACC-8BDB2D1F92BC}"/>
                </a:ext>
              </a:extLst>
            </p:cNvPr>
            <p:cNvSpPr/>
            <p:nvPr/>
          </p:nvSpPr>
          <p:spPr bwMode="auto">
            <a:xfrm>
              <a:off x="5467350" y="3067050"/>
              <a:ext cx="609600" cy="228600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2857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1200" u="none" dirty="0" err="1">
                  <a:solidFill>
                    <a:srgbClr val="4B4B4B"/>
                  </a:solidFill>
                  <a:latin typeface="Museo Sans 700" pitchFamily="50" charset="0"/>
                </a:rPr>
                <a:t>Repl</a:t>
              </a:r>
              <a:endParaRPr lang="en-US" sz="1200" u="none" dirty="0">
                <a:solidFill>
                  <a:srgbClr val="4B4B4B"/>
                </a:solidFill>
                <a:latin typeface="Museo Sans 700" pitchFamily="50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4ACAFFA-305D-8946-8C65-0CEBDB6469B0}"/>
                </a:ext>
              </a:extLst>
            </p:cNvPr>
            <p:cNvSpPr/>
            <p:nvPr/>
          </p:nvSpPr>
          <p:spPr bwMode="auto">
            <a:xfrm>
              <a:off x="7224713" y="3076575"/>
              <a:ext cx="609600" cy="228600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2857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1200" u="none" dirty="0" err="1">
                  <a:solidFill>
                    <a:srgbClr val="4B4B4B"/>
                  </a:solidFill>
                  <a:latin typeface="Museo Sans 700" pitchFamily="50" charset="0"/>
                </a:rPr>
                <a:t>Repl</a:t>
              </a:r>
              <a:endParaRPr lang="en-US" sz="1200" u="none" dirty="0">
                <a:solidFill>
                  <a:srgbClr val="4B4B4B"/>
                </a:solidFill>
                <a:latin typeface="Museo Sans 700" pitchFamily="50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EE9FDC5-76BB-2D47-A418-7E2E2E16801F}"/>
                </a:ext>
              </a:extLst>
            </p:cNvPr>
            <p:cNvSpPr/>
            <p:nvPr/>
          </p:nvSpPr>
          <p:spPr bwMode="auto">
            <a:xfrm>
              <a:off x="6338888" y="5429250"/>
              <a:ext cx="609600" cy="228600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28575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anchor="ctr"/>
            <a:lstStyle/>
            <a:p>
              <a:pPr algn="ctr">
                <a:defRPr/>
              </a:pPr>
              <a:r>
                <a:rPr lang="en-US" sz="1200" u="none" dirty="0" err="1">
                  <a:solidFill>
                    <a:srgbClr val="4B4B4B"/>
                  </a:solidFill>
                  <a:latin typeface="Museo Sans 700" pitchFamily="50" charset="0"/>
                </a:rPr>
                <a:t>Repl</a:t>
              </a:r>
              <a:endParaRPr lang="en-US" sz="1200" u="none" dirty="0">
                <a:solidFill>
                  <a:srgbClr val="4B4B4B"/>
                </a:solidFill>
                <a:latin typeface="Museo Sans 700" pitchFamily="50" charset="0"/>
              </a:endParaRPr>
            </a:p>
          </p:txBody>
        </p:sp>
      </p:grpSp>
      <p:grpSp>
        <p:nvGrpSpPr>
          <p:cNvPr id="63500" name="Group 67">
            <a:extLst>
              <a:ext uri="{FF2B5EF4-FFF2-40B4-BE49-F238E27FC236}">
                <a16:creationId xmlns:a16="http://schemas.microsoft.com/office/drawing/2014/main" id="{348FEC52-CA86-C04C-A631-0B181A6CA5FE}"/>
              </a:ext>
            </a:extLst>
          </p:cNvPr>
          <p:cNvGrpSpPr>
            <a:grpSpLocks/>
          </p:cNvGrpSpPr>
          <p:nvPr/>
        </p:nvGrpSpPr>
        <p:grpSpPr bwMode="auto">
          <a:xfrm>
            <a:off x="7224713" y="2762250"/>
            <a:ext cx="611187" cy="254000"/>
            <a:chOff x="3353908" y="2980303"/>
            <a:chExt cx="658184" cy="274638"/>
          </a:xfrm>
        </p:grpSpPr>
        <p:sp>
          <p:nvSpPr>
            <p:cNvPr id="63531" name="Rectangle 33">
              <a:extLst>
                <a:ext uri="{FF2B5EF4-FFF2-40B4-BE49-F238E27FC236}">
                  <a16:creationId xmlns:a16="http://schemas.microsoft.com/office/drawing/2014/main" id="{86757A26-159B-E841-8A29-CF8DE7908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63532" name="Rectangle 218">
              <a:extLst>
                <a:ext uri="{FF2B5EF4-FFF2-40B4-BE49-F238E27FC236}">
                  <a16:creationId xmlns:a16="http://schemas.microsoft.com/office/drawing/2014/main" id="{C6393749-DC5A-C148-B66A-7EDB7BE51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00B050">
                <a:alpha val="50195"/>
              </a:srgbClr>
            </a:solidFill>
            <a:ln w="9525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63533" name="TextBox 14">
              <a:extLst>
                <a:ext uri="{FF2B5EF4-FFF2-40B4-BE49-F238E27FC236}">
                  <a16:creationId xmlns:a16="http://schemas.microsoft.com/office/drawing/2014/main" id="{562CA839-F873-2A40-8588-D89E8CA83B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P2</a:t>
              </a:r>
            </a:p>
          </p:txBody>
        </p:sp>
      </p:grpSp>
      <p:grpSp>
        <p:nvGrpSpPr>
          <p:cNvPr id="63501" name="Group 79">
            <a:extLst>
              <a:ext uri="{FF2B5EF4-FFF2-40B4-BE49-F238E27FC236}">
                <a16:creationId xmlns:a16="http://schemas.microsoft.com/office/drawing/2014/main" id="{3C88193F-8A54-044F-9FAE-8FA97A89D8CE}"/>
              </a:ext>
            </a:extLst>
          </p:cNvPr>
          <p:cNvGrpSpPr>
            <a:grpSpLocks/>
          </p:cNvGrpSpPr>
          <p:nvPr/>
        </p:nvGrpSpPr>
        <p:grpSpPr bwMode="auto">
          <a:xfrm>
            <a:off x="7224713" y="3943350"/>
            <a:ext cx="611187" cy="254000"/>
            <a:chOff x="3353908" y="2980303"/>
            <a:chExt cx="658184" cy="274638"/>
          </a:xfrm>
        </p:grpSpPr>
        <p:sp>
          <p:nvSpPr>
            <p:cNvPr id="63528" name="Rectangle 33">
              <a:extLst>
                <a:ext uri="{FF2B5EF4-FFF2-40B4-BE49-F238E27FC236}">
                  <a16:creationId xmlns:a16="http://schemas.microsoft.com/office/drawing/2014/main" id="{5E5E73D7-1168-6F43-9493-55F643582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63529" name="Rectangle 218">
              <a:extLst>
                <a:ext uri="{FF2B5EF4-FFF2-40B4-BE49-F238E27FC236}">
                  <a16:creationId xmlns:a16="http://schemas.microsoft.com/office/drawing/2014/main" id="{A4B913DA-039E-BC45-B5E8-2660FA56D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7030A0">
                <a:alpha val="50195"/>
              </a:srgbClr>
            </a:solidFill>
            <a:ln w="9525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63530" name="TextBox 18">
              <a:extLst>
                <a:ext uri="{FF2B5EF4-FFF2-40B4-BE49-F238E27FC236}">
                  <a16:creationId xmlns:a16="http://schemas.microsoft.com/office/drawing/2014/main" id="{4294BA57-C193-E349-A991-D6076424F1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P4</a:t>
              </a:r>
            </a:p>
          </p:txBody>
        </p:sp>
      </p:grpSp>
      <p:grpSp>
        <p:nvGrpSpPr>
          <p:cNvPr id="63502" name="Group 75">
            <a:extLst>
              <a:ext uri="{FF2B5EF4-FFF2-40B4-BE49-F238E27FC236}">
                <a16:creationId xmlns:a16="http://schemas.microsoft.com/office/drawing/2014/main" id="{D18F6634-D8F6-9243-A04A-90381374EA78}"/>
              </a:ext>
            </a:extLst>
          </p:cNvPr>
          <p:cNvGrpSpPr>
            <a:grpSpLocks/>
          </p:cNvGrpSpPr>
          <p:nvPr/>
        </p:nvGrpSpPr>
        <p:grpSpPr bwMode="auto">
          <a:xfrm>
            <a:off x="6335713" y="5124450"/>
            <a:ext cx="611187" cy="254000"/>
            <a:chOff x="3353908" y="2980303"/>
            <a:chExt cx="658184" cy="274638"/>
          </a:xfrm>
        </p:grpSpPr>
        <p:sp>
          <p:nvSpPr>
            <p:cNvPr id="63525" name="Rectangle 33">
              <a:extLst>
                <a:ext uri="{FF2B5EF4-FFF2-40B4-BE49-F238E27FC236}">
                  <a16:creationId xmlns:a16="http://schemas.microsoft.com/office/drawing/2014/main" id="{2E41EC3C-4979-254F-BC86-C7EF1AF53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63526" name="Rectangle 218">
              <a:extLst>
                <a:ext uri="{FF2B5EF4-FFF2-40B4-BE49-F238E27FC236}">
                  <a16:creationId xmlns:a16="http://schemas.microsoft.com/office/drawing/2014/main" id="{49CC64BC-9A79-F14C-A81B-5AE2A9B2D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F79646">
                <a:alpha val="50195"/>
              </a:srgbClr>
            </a:solidFill>
            <a:ln w="9525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63527" name="TextBox 22">
              <a:extLst>
                <a:ext uri="{FF2B5EF4-FFF2-40B4-BE49-F238E27FC236}">
                  <a16:creationId xmlns:a16="http://schemas.microsoft.com/office/drawing/2014/main" id="{2997E5B3-B245-B446-864A-335C4C8D07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P5</a:t>
              </a:r>
            </a:p>
          </p:txBody>
        </p:sp>
      </p:grpSp>
      <p:grpSp>
        <p:nvGrpSpPr>
          <p:cNvPr id="63503" name="Group 71">
            <a:extLst>
              <a:ext uri="{FF2B5EF4-FFF2-40B4-BE49-F238E27FC236}">
                <a16:creationId xmlns:a16="http://schemas.microsoft.com/office/drawing/2014/main" id="{8172D65D-ACCB-644E-92FB-A8B26DAF2F16}"/>
              </a:ext>
            </a:extLst>
          </p:cNvPr>
          <p:cNvGrpSpPr>
            <a:grpSpLocks/>
          </p:cNvGrpSpPr>
          <p:nvPr/>
        </p:nvGrpSpPr>
        <p:grpSpPr bwMode="auto">
          <a:xfrm>
            <a:off x="5462588" y="3946525"/>
            <a:ext cx="611187" cy="255588"/>
            <a:chOff x="3353908" y="2980303"/>
            <a:chExt cx="658184" cy="274638"/>
          </a:xfrm>
        </p:grpSpPr>
        <p:sp>
          <p:nvSpPr>
            <p:cNvPr id="63522" name="Rectangle 33">
              <a:extLst>
                <a:ext uri="{FF2B5EF4-FFF2-40B4-BE49-F238E27FC236}">
                  <a16:creationId xmlns:a16="http://schemas.microsoft.com/office/drawing/2014/main" id="{F68A639C-92AA-FF46-A2F9-154387731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63523" name="Rectangle 218">
              <a:extLst>
                <a:ext uri="{FF2B5EF4-FFF2-40B4-BE49-F238E27FC236}">
                  <a16:creationId xmlns:a16="http://schemas.microsoft.com/office/drawing/2014/main" id="{3A3A521B-A53C-F040-888E-F814DA6B0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00B0F0">
                <a:alpha val="50195"/>
              </a:srgbClr>
            </a:solidFill>
            <a:ln w="9525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63524" name="TextBox 26">
              <a:extLst>
                <a:ext uri="{FF2B5EF4-FFF2-40B4-BE49-F238E27FC236}">
                  <a16:creationId xmlns:a16="http://schemas.microsoft.com/office/drawing/2014/main" id="{F2777A6A-69AC-2D4F-ADB7-255A7EBF8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303"/>
              <a:ext cx="275240" cy="23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P3</a:t>
              </a:r>
            </a:p>
          </p:txBody>
        </p:sp>
      </p:grpSp>
      <p:grpSp>
        <p:nvGrpSpPr>
          <p:cNvPr id="63504" name="Group 66">
            <a:extLst>
              <a:ext uri="{FF2B5EF4-FFF2-40B4-BE49-F238E27FC236}">
                <a16:creationId xmlns:a16="http://schemas.microsoft.com/office/drawing/2014/main" id="{B7B95124-1318-494F-A38C-0320F0A4A716}"/>
              </a:ext>
            </a:extLst>
          </p:cNvPr>
          <p:cNvGrpSpPr>
            <a:grpSpLocks/>
          </p:cNvGrpSpPr>
          <p:nvPr/>
        </p:nvGrpSpPr>
        <p:grpSpPr bwMode="auto">
          <a:xfrm>
            <a:off x="5462588" y="2762250"/>
            <a:ext cx="611187" cy="254000"/>
            <a:chOff x="3353908" y="2980303"/>
            <a:chExt cx="658184" cy="274638"/>
          </a:xfrm>
        </p:grpSpPr>
        <p:sp>
          <p:nvSpPr>
            <p:cNvPr id="63519" name="Rectangle 33">
              <a:extLst>
                <a:ext uri="{FF2B5EF4-FFF2-40B4-BE49-F238E27FC236}">
                  <a16:creationId xmlns:a16="http://schemas.microsoft.com/office/drawing/2014/main" id="{B54DA613-38DC-464B-A10E-22EECAEC8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63520" name="Rectangle 218">
              <a:extLst>
                <a:ext uri="{FF2B5EF4-FFF2-40B4-BE49-F238E27FC236}">
                  <a16:creationId xmlns:a16="http://schemas.microsoft.com/office/drawing/2014/main" id="{390E92B1-C3B4-1648-9ED4-FA6FB807C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908" y="2980303"/>
              <a:ext cx="658184" cy="274638"/>
            </a:xfrm>
            <a:prstGeom prst="rect">
              <a:avLst/>
            </a:prstGeom>
            <a:solidFill>
              <a:srgbClr val="CC0000">
                <a:alpha val="50195"/>
              </a:srgbClr>
            </a:solidFill>
            <a:ln w="9525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2400" u="none">
                <a:solidFill>
                  <a:srgbClr val="FFFFFF"/>
                </a:solidFill>
                <a:latin typeface="Museo Sans 700" pitchFamily="50" charset="0"/>
              </a:endParaRPr>
            </a:p>
          </p:txBody>
        </p:sp>
        <p:sp>
          <p:nvSpPr>
            <p:cNvPr id="63521" name="TextBox 30">
              <a:extLst>
                <a:ext uri="{FF2B5EF4-FFF2-40B4-BE49-F238E27FC236}">
                  <a16:creationId xmlns:a16="http://schemas.microsoft.com/office/drawing/2014/main" id="{9DBCCEF0-B30F-7042-AB69-52ECFC7139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5380" y="3009484"/>
              <a:ext cx="275240" cy="23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2pPr>
              <a:lvl3pPr marL="11430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3pPr>
              <a:lvl4pPr marL="16002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4pPr>
              <a:lvl5pPr marL="2057400" indent="-228600" defTabSz="457200" eaLnBrk="0" hangingPunct="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 u="none">
                  <a:solidFill>
                    <a:srgbClr val="000000"/>
                  </a:solidFill>
                  <a:latin typeface="Museo Sans 700" pitchFamily="50" charset="0"/>
                </a:rPr>
                <a:t>P1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4A9AB2D-926F-8249-86A2-0B03F99D615F}"/>
              </a:ext>
            </a:extLst>
          </p:cNvPr>
          <p:cNvSpPr txBox="1"/>
          <p:nvPr/>
        </p:nvSpPr>
        <p:spPr bwMode="auto">
          <a:xfrm>
            <a:off x="5776913" y="1752600"/>
            <a:ext cx="1755775" cy="485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3200">
                <a:solidFill>
                  <a:srgbClr val="4B4B4B"/>
                </a:solidFill>
                <a:latin typeface="Museo Sans 700" pitchFamily="50" charset="0"/>
              </a:defRPr>
            </a:lvl1pPr>
          </a:lstStyle>
          <a:p>
            <a:pPr>
              <a:defRPr/>
            </a:pPr>
            <a:r>
              <a:rPr lang="en-US" u="none" dirty="0">
                <a:latin typeface="+mj-lt"/>
                <a:ea typeface="ＭＳ Ｐゴシック" charset="-128"/>
                <a:cs typeface="+mn-cs"/>
              </a:rPr>
              <a:t>Partitions</a:t>
            </a:r>
          </a:p>
        </p:txBody>
      </p:sp>
      <p:pic>
        <p:nvPicPr>
          <p:cNvPr id="38" name="Picture 37" descr="ServerCabinet.png">
            <a:extLst>
              <a:ext uri="{FF2B5EF4-FFF2-40B4-BE49-F238E27FC236}">
                <a16:creationId xmlns:a16="http://schemas.microsoft.com/office/drawing/2014/main" id="{AA22281D-7D4B-CD40-8CA9-7B1FE917B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338" y="2416175"/>
            <a:ext cx="1066800" cy="18399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3B3651E6-AD83-0A4A-8E83-6EBA634B2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4619625"/>
            <a:ext cx="2124075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u="none" dirty="0">
                <a:solidFill>
                  <a:srgbClr val="4B4B4B"/>
                </a:solidFill>
                <a:latin typeface="+mj-lt"/>
                <a:ea typeface="ＭＳ Ｐゴシック" charset="-128"/>
                <a:cs typeface="+mn-cs"/>
              </a:rPr>
              <a:t>Application</a:t>
            </a:r>
          </a:p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u="none" dirty="0">
                <a:solidFill>
                  <a:srgbClr val="4B4B4B"/>
                </a:solidFill>
                <a:latin typeface="+mj-lt"/>
                <a:ea typeface="ＭＳ Ｐゴシック" charset="-128"/>
                <a:cs typeface="+mn-cs"/>
              </a:rPr>
              <a:t>Server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165B8D-35B9-7A4F-AF2A-B3DF507E8DD1}"/>
              </a:ext>
            </a:extLst>
          </p:cNvPr>
          <p:cNvCxnSpPr>
            <a:cxnSpLocks noChangeShapeType="1"/>
            <a:endCxn id="7" idx="1"/>
          </p:cNvCxnSpPr>
          <p:nvPr/>
        </p:nvCxnSpPr>
        <p:spPr bwMode="auto">
          <a:xfrm flipV="1">
            <a:off x="2370138" y="2917825"/>
            <a:ext cx="2811462" cy="419100"/>
          </a:xfrm>
          <a:prstGeom prst="straightConnector1">
            <a:avLst/>
          </a:prstGeom>
          <a:ln w="63500">
            <a:solidFill>
              <a:srgbClr val="4B4B4B"/>
            </a:solidFill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23">
            <a:extLst>
              <a:ext uri="{FF2B5EF4-FFF2-40B4-BE49-F238E27FC236}">
                <a16:creationId xmlns:a16="http://schemas.microsoft.com/office/drawing/2014/main" id="{14CA8B38-02A7-784F-9D0C-C78B2889C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100" y="2362200"/>
            <a:ext cx="1030288" cy="1104900"/>
          </a:xfrm>
          <a:prstGeom prst="roundRect">
            <a:avLst>
              <a:gd name="adj" fmla="val 12315"/>
            </a:avLst>
          </a:prstGeom>
          <a:noFill/>
          <a:ln w="7620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6" name="Oval 23">
            <a:extLst>
              <a:ext uri="{FF2B5EF4-FFF2-40B4-BE49-F238E27FC236}">
                <a16:creationId xmlns:a16="http://schemas.microsoft.com/office/drawing/2014/main" id="{E9050E07-2922-E14E-B688-060B70512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4525" y="2362200"/>
            <a:ext cx="1030288" cy="1104900"/>
          </a:xfrm>
          <a:prstGeom prst="roundRect">
            <a:avLst>
              <a:gd name="adj" fmla="val 12315"/>
            </a:avLst>
          </a:prstGeom>
          <a:noFill/>
          <a:ln w="7620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7" name="Oval 23">
            <a:extLst>
              <a:ext uri="{FF2B5EF4-FFF2-40B4-BE49-F238E27FC236}">
                <a16:creationId xmlns:a16="http://schemas.microsoft.com/office/drawing/2014/main" id="{0F70697F-E037-3D49-AA06-303C68AF7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0" y="3551238"/>
            <a:ext cx="1030288" cy="1104900"/>
          </a:xfrm>
          <a:prstGeom prst="roundRect">
            <a:avLst>
              <a:gd name="adj" fmla="val 12315"/>
            </a:avLst>
          </a:prstGeom>
          <a:noFill/>
          <a:ln w="7620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8" name="Oval 23">
            <a:extLst>
              <a:ext uri="{FF2B5EF4-FFF2-40B4-BE49-F238E27FC236}">
                <a16:creationId xmlns:a16="http://schemas.microsoft.com/office/drawing/2014/main" id="{195B0193-5D92-F548-A01F-E08EBF76E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4525" y="3551238"/>
            <a:ext cx="1030288" cy="1104900"/>
          </a:xfrm>
          <a:prstGeom prst="roundRect">
            <a:avLst>
              <a:gd name="adj" fmla="val 12315"/>
            </a:avLst>
          </a:prstGeom>
          <a:noFill/>
          <a:ln w="7620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49" name="Oval 23">
            <a:extLst>
              <a:ext uri="{FF2B5EF4-FFF2-40B4-BE49-F238E27FC236}">
                <a16:creationId xmlns:a16="http://schemas.microsoft.com/office/drawing/2014/main" id="{B8CB9999-DB05-1748-872B-C32AAC611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4740275"/>
            <a:ext cx="1031875" cy="1104900"/>
          </a:xfrm>
          <a:prstGeom prst="roundRect">
            <a:avLst>
              <a:gd name="adj" fmla="val 12315"/>
            </a:avLst>
          </a:prstGeom>
          <a:noFill/>
          <a:ln w="7620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04A9087-994F-964C-BC4D-9AB0A1954034}"/>
              </a:ext>
            </a:extLst>
          </p:cNvPr>
          <p:cNvCxnSpPr>
            <a:cxnSpLocks noChangeShapeType="1"/>
            <a:endCxn id="63529" idx="1"/>
          </p:cNvCxnSpPr>
          <p:nvPr/>
        </p:nvCxnSpPr>
        <p:spPr bwMode="auto">
          <a:xfrm>
            <a:off x="6076950" y="3127375"/>
            <a:ext cx="1147763" cy="942975"/>
          </a:xfrm>
          <a:prstGeom prst="straightConnector1">
            <a:avLst/>
          </a:prstGeom>
          <a:ln w="63500">
            <a:solidFill>
              <a:srgbClr val="4B4B4B"/>
            </a:solidFill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0825BEA-DDB1-C842-B36D-48744D435B8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76950" y="2889250"/>
            <a:ext cx="1109663" cy="0"/>
          </a:xfrm>
          <a:prstGeom prst="straightConnector1">
            <a:avLst/>
          </a:prstGeom>
          <a:ln w="63500">
            <a:solidFill>
              <a:srgbClr val="4B4B4B"/>
            </a:solidFill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5EAE2DC-F091-1D42-A268-01AADA0E22AA}"/>
              </a:ext>
            </a:extLst>
          </p:cNvPr>
          <p:cNvCxnSpPr>
            <a:cxnSpLocks noChangeShapeType="1"/>
            <a:endCxn id="63526" idx="0"/>
          </p:cNvCxnSpPr>
          <p:nvPr/>
        </p:nvCxnSpPr>
        <p:spPr bwMode="auto">
          <a:xfrm>
            <a:off x="5772150" y="3295650"/>
            <a:ext cx="869950" cy="1828800"/>
          </a:xfrm>
          <a:prstGeom prst="straightConnector1">
            <a:avLst/>
          </a:prstGeom>
          <a:ln w="63500">
            <a:solidFill>
              <a:srgbClr val="4B4B4B"/>
            </a:solidFill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FAF5F78-DE75-3743-8FD4-FA52C61512B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67388" y="3295650"/>
            <a:ext cx="4762" cy="647700"/>
          </a:xfrm>
          <a:prstGeom prst="straightConnector1">
            <a:avLst/>
          </a:prstGeom>
          <a:ln w="63500">
            <a:solidFill>
              <a:srgbClr val="4B4B4B"/>
            </a:solidFill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ular Callout 49">
            <a:extLst>
              <a:ext uri="{FF2B5EF4-FFF2-40B4-BE49-F238E27FC236}">
                <a16:creationId xmlns:a16="http://schemas.microsoft.com/office/drawing/2014/main" id="{AB629385-14BC-7144-B3DE-627B1092B8FA}"/>
              </a:ext>
            </a:extLst>
          </p:cNvPr>
          <p:cNvSpPr/>
          <p:nvPr/>
        </p:nvSpPr>
        <p:spPr bwMode="auto">
          <a:xfrm flipH="1">
            <a:off x="2419350" y="1725613"/>
            <a:ext cx="2609850" cy="865187"/>
          </a:xfrm>
          <a:prstGeom prst="wedgeRoundRectCallout">
            <a:avLst>
              <a:gd name="adj1" fmla="val 1773"/>
              <a:gd name="adj2" fmla="val 103942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lIns="0" tIns="91440" rIns="0" bIns="0" anchor="b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Single Complex</a:t>
            </a:r>
          </a:p>
          <a:p>
            <a:pPr algn="ctr" eaLnBrk="0" hangingPunct="0">
              <a:lnSpc>
                <a:spcPct val="80000"/>
              </a:lnSpc>
              <a:defRPr/>
            </a:pPr>
            <a:r>
              <a:rPr lang="en-US" u="none" dirty="0">
                <a:solidFill>
                  <a:schemeClr val="bg2">
                    <a:lumMod val="50000"/>
                  </a:schemeClr>
                </a:solidFill>
                <a:latin typeface="Times New Roman" pitchFamily="-112" charset="0"/>
                <a:ea typeface="ＭＳ Ｐゴシック" charset="-128"/>
                <a:cs typeface="+mn-cs"/>
              </a:rPr>
              <a:t>Query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5">
            <a:extLst>
              <a:ext uri="{FF2B5EF4-FFF2-40B4-BE49-F238E27FC236}">
                <a16:creationId xmlns:a16="http://schemas.microsoft.com/office/drawing/2014/main" id="{81A5B911-7561-CF49-9087-38BC896BA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Distributed Joins Are Hard</a:t>
            </a:r>
          </a:p>
        </p:txBody>
      </p:sp>
      <p:sp>
        <p:nvSpPr>
          <p:cNvPr id="61443" name="Content Placeholder 6">
            <a:extLst>
              <a:ext uri="{FF2B5EF4-FFF2-40B4-BE49-F238E27FC236}">
                <a16:creationId xmlns:a16="http://schemas.microsoft.com/office/drawing/2014/main" id="{E895E2F6-5954-B248-BAA0-40DB03AF2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Assume tables are horizontally partitioned: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Table1 Partition Key </a:t>
            </a:r>
            <a:r>
              <a:rPr lang="en-US" altLang="en-US">
                <a:ea typeface="ＭＳ Ｐゴシック" panose="020B0600070205080204" pitchFamily="34" charset="-128"/>
                <a:cs typeface="Times New Roman" panose="02020603050405020304" pitchFamily="18" charset="0"/>
              </a:rPr>
              <a:t>→ table1.key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Times New Roman" panose="02020603050405020304" pitchFamily="18" charset="0"/>
              </a:rPr>
              <a:t>Table2 Partition Key → table2.key</a:t>
            </a:r>
          </a:p>
          <a:p>
            <a:r>
              <a:rPr lang="en-US" altLang="en-US" b="1">
                <a:ea typeface="ＭＳ Ｐゴシック" panose="020B0600070205080204" pitchFamily="34" charset="-128"/>
                <a:cs typeface="Times New Roman" panose="02020603050405020304" pitchFamily="18" charset="0"/>
              </a:rPr>
              <a:t>Q:</a:t>
            </a:r>
            <a:r>
              <a:rPr lang="en-US" altLang="en-US">
                <a:ea typeface="ＭＳ Ｐゴシック" panose="020B0600070205080204" pitchFamily="34" charset="-128"/>
                <a:cs typeface="Times New Roman" panose="02020603050405020304" pitchFamily="18" charset="0"/>
              </a:rPr>
              <a:t> How to execute?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Times New Roman" panose="02020603050405020304" pitchFamily="18" charset="0"/>
              </a:rPr>
              <a:t>Naïve solution is to send all partitions to a single node and compute join.</a:t>
            </a:r>
          </a:p>
        </p:txBody>
      </p:sp>
      <p:sp>
        <p:nvSpPr>
          <p:cNvPr id="64516" name="Date Placeholder 2">
            <a:extLst>
              <a:ext uri="{FF2B5EF4-FFF2-40B4-BE49-F238E27FC236}">
                <a16:creationId xmlns:a16="http://schemas.microsoft.com/office/drawing/2014/main" id="{690DAD1F-03BB-AE43-A4CD-2C9BE8D3C25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64517" name="Footer Placeholder 3">
            <a:extLst>
              <a:ext uri="{FF2B5EF4-FFF2-40B4-BE49-F238E27FC236}">
                <a16:creationId xmlns:a16="http://schemas.microsoft.com/office/drawing/2014/main" id="{967B579C-83D1-2740-8CE8-C69960438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64518" name="Slide Number Placeholder 4">
            <a:extLst>
              <a:ext uri="{FF2B5EF4-FFF2-40B4-BE49-F238E27FC236}">
                <a16:creationId xmlns:a16="http://schemas.microsoft.com/office/drawing/2014/main" id="{4D92C3EE-C048-0149-B540-91AEF74B7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42D004FA-7645-F344-9B84-7C583D716DFA}" type="slidenum">
              <a:rPr lang="en-US" altLang="en-US" sz="1400" u="none"/>
              <a:pPr/>
              <a:t>59</a:t>
            </a:fld>
            <a:endParaRPr lang="en-US" altLang="en-US" sz="1400" u="none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CD11973-C9B6-BC40-8F34-F77811725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165225"/>
            <a:ext cx="7010400" cy="8921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600" b="1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SELECT </a:t>
            </a:r>
            <a:r>
              <a:rPr lang="en-US" sz="26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* </a:t>
            </a:r>
            <a:r>
              <a:rPr lang="en-US" sz="2600" b="1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FROM </a:t>
            </a:r>
            <a:r>
              <a:rPr lang="en-US" sz="26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table1, table2</a:t>
            </a:r>
          </a:p>
          <a:p>
            <a:pPr>
              <a:defRPr/>
            </a:pPr>
            <a:r>
              <a:rPr lang="en-US" sz="2600" b="1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WHERE</a:t>
            </a:r>
            <a:r>
              <a:rPr lang="en-US" sz="26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table1.val = table2.val</a:t>
            </a:r>
            <a:endParaRPr lang="en-US" sz="2600" b="1" u="none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CF3F3836-4219-224B-A2AE-18445412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Why Do We Need</a:t>
            </a:r>
            <a:b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</a:br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Parallel/Distributed DBMSs?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2318F499-09D7-E94B-8554-949A04149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PayPal in 2009…</a:t>
            </a:r>
          </a:p>
          <a:p>
            <a:endParaRPr lang="en-US" altLang="en-US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Single, monolithic Oracle installation.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Had to manually move data every xmas.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Legal restrictions.</a:t>
            </a:r>
          </a:p>
        </p:txBody>
      </p:sp>
      <p:sp>
        <p:nvSpPr>
          <p:cNvPr id="10244" name="Date Placeholder 3">
            <a:extLst>
              <a:ext uri="{FF2B5EF4-FFF2-40B4-BE49-F238E27FC236}">
                <a16:creationId xmlns:a16="http://schemas.microsoft.com/office/drawing/2014/main" id="{9F173A85-CE66-DB4E-A134-6776BBB7362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10245" name="Footer Placeholder 4">
            <a:extLst>
              <a:ext uri="{FF2B5EF4-FFF2-40B4-BE49-F238E27FC236}">
                <a16:creationId xmlns:a16="http://schemas.microsoft.com/office/drawing/2014/main" id="{F6A9C656-3464-1441-8A3E-857368558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10246" name="Slide Number Placeholder 5">
            <a:extLst>
              <a:ext uri="{FF2B5EF4-FFF2-40B4-BE49-F238E27FC236}">
                <a16:creationId xmlns:a16="http://schemas.microsoft.com/office/drawing/2014/main" id="{DECD80F9-1AEA-824F-AA44-DD7BB906C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CC72515B-19E4-8641-8847-D4259232E9F0}" type="slidenum">
              <a:rPr lang="en-US" altLang="en-US" sz="1400" u="none"/>
              <a:pPr/>
              <a:t>6</a:t>
            </a:fld>
            <a:endParaRPr lang="en-US" altLang="en-US" sz="1400" u="non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042FEC-CAC9-164F-8329-FC584D351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5F332C66-4C53-EA4A-8216-2AB33B33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Semi-Joins</a:t>
            </a:r>
          </a:p>
        </p:txBody>
      </p:sp>
      <p:sp>
        <p:nvSpPr>
          <p:cNvPr id="65539" name="Content Placeholder 1">
            <a:extLst>
              <a:ext uri="{FF2B5EF4-FFF2-40B4-BE49-F238E27FC236}">
                <a16:creationId xmlns:a16="http://schemas.microsoft.com/office/drawing/2014/main" id="{B8386B11-980F-AF46-9969-62413F264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Main Idea: First distribute the join attributes between nodes and then recreate the full tuples in the final output.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Send just enough data from each table to compute which rows to include in output.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Lots of choices make this problem hard: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What to materialize?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Which table to send?</a:t>
            </a:r>
          </a:p>
        </p:txBody>
      </p:sp>
      <p:sp>
        <p:nvSpPr>
          <p:cNvPr id="65540" name="Date Placeholder 2">
            <a:extLst>
              <a:ext uri="{FF2B5EF4-FFF2-40B4-BE49-F238E27FC236}">
                <a16:creationId xmlns:a16="http://schemas.microsoft.com/office/drawing/2014/main" id="{99C64AD0-0085-B040-9F00-BEF50BD28DB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65541" name="Footer Placeholder 3">
            <a:extLst>
              <a:ext uri="{FF2B5EF4-FFF2-40B4-BE49-F238E27FC236}">
                <a16:creationId xmlns:a16="http://schemas.microsoft.com/office/drawing/2014/main" id="{8CC8831C-7A19-E34E-B46E-9C63A7BF4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65542" name="Slide Number Placeholder 4">
            <a:extLst>
              <a:ext uri="{FF2B5EF4-FFF2-40B4-BE49-F238E27FC236}">
                <a16:creationId xmlns:a16="http://schemas.microsoft.com/office/drawing/2014/main" id="{C8B76A98-3D58-D94E-897D-43AC22E15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A27A9F38-D4B8-064F-9848-D6FF955C601F}" type="slidenum">
              <a:rPr lang="en-US" altLang="en-US" sz="1400" u="none"/>
              <a:pPr/>
              <a:t>60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5">
            <a:extLst>
              <a:ext uri="{FF2B5EF4-FFF2-40B4-BE49-F238E27FC236}">
                <a16:creationId xmlns:a16="http://schemas.microsoft.com/office/drawing/2014/main" id="{14F5AA4F-D726-304C-B9FE-6B814A838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66563" name="Content Placeholder 6">
            <a:extLst>
              <a:ext uri="{FF2B5EF4-FFF2-40B4-BE49-F238E27FC236}">
                <a16:creationId xmlns:a16="http://schemas.microsoft.com/office/drawing/2014/main" id="{777F1FF4-4829-C54A-9E7B-68BF5DE06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Everything is harder in a distributed setting: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Concurrency Control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Query Execution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Recovery</a:t>
            </a:r>
          </a:p>
        </p:txBody>
      </p:sp>
      <p:sp>
        <p:nvSpPr>
          <p:cNvPr id="66564" name="Date Placeholder 2">
            <a:extLst>
              <a:ext uri="{FF2B5EF4-FFF2-40B4-BE49-F238E27FC236}">
                <a16:creationId xmlns:a16="http://schemas.microsoft.com/office/drawing/2014/main" id="{3F4EF07E-2F41-1144-9EC7-A0785C8A1E8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66565" name="Footer Placeholder 3">
            <a:extLst>
              <a:ext uri="{FF2B5EF4-FFF2-40B4-BE49-F238E27FC236}">
                <a16:creationId xmlns:a16="http://schemas.microsoft.com/office/drawing/2014/main" id="{4E3DBED5-DF2C-0349-85C7-162A83956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66566" name="Slide Number Placeholder 4">
            <a:extLst>
              <a:ext uri="{FF2B5EF4-FFF2-40B4-BE49-F238E27FC236}">
                <a16:creationId xmlns:a16="http://schemas.microsoft.com/office/drawing/2014/main" id="{4DB0503E-5069-944C-9EE5-47DBD85C8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66610595-C9C3-B94F-BD94-C14F6808BEEA}" type="slidenum">
              <a:rPr lang="en-US" altLang="en-US" sz="1400" u="none"/>
              <a:pPr/>
              <a:t>61</a:t>
            </a:fld>
            <a:endParaRPr lang="en-US" altLang="en-US" sz="1400" u="none"/>
          </a:p>
        </p:txBody>
      </p:sp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CA550BD8-A7BC-D54E-AE10-12ECECF3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Rest of the Semester</a:t>
            </a:r>
          </a:p>
        </p:txBody>
      </p:sp>
      <p:sp>
        <p:nvSpPr>
          <p:cNvPr id="67587" name="Content Placeholder 2">
            <a:extLst>
              <a:ext uri="{FF2B5EF4-FFF2-40B4-BE49-F238E27FC236}">
                <a16:creationId xmlns:a16="http://schemas.microsoft.com/office/drawing/2014/main" id="{07436011-AC2A-E74D-AD2E-2B39DD833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00200"/>
            <a:ext cx="8229600" cy="4114800"/>
          </a:xfrm>
        </p:spPr>
        <p:txBody>
          <a:bodyPr/>
          <a:lstStyle/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Mon Nov 28</a:t>
            </a:r>
            <a:r>
              <a:rPr lang="en-US" altLang="en-US" b="1" baseline="300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th</a:t>
            </a:r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– Column Stores</a:t>
            </a:r>
          </a:p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Wed Nov 30</a:t>
            </a:r>
            <a:r>
              <a:rPr lang="en-US" altLang="en-US" b="1" baseline="300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th</a:t>
            </a:r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– 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Data Warehousing + Mining</a:t>
            </a:r>
          </a:p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Mon Dec 5</a:t>
            </a:r>
            <a:r>
              <a:rPr lang="en-US" altLang="en-US" b="1" baseline="300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th</a:t>
            </a:r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– 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SpliceMachine</a:t>
            </a:r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Guest Speaker</a:t>
            </a:r>
          </a:p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Wed Dec 7</a:t>
            </a:r>
            <a:r>
              <a:rPr lang="en-US" altLang="en-US" b="1" baseline="3000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th</a:t>
            </a:r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–</a:t>
            </a: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Review + Systems Potpourri</a:t>
            </a:r>
            <a:endParaRPr lang="en-US" altLang="en-US" b="1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67588" name="Date Placeholder 3">
            <a:extLst>
              <a:ext uri="{FF2B5EF4-FFF2-40B4-BE49-F238E27FC236}">
                <a16:creationId xmlns:a16="http://schemas.microsoft.com/office/drawing/2014/main" id="{0349DA20-B8A0-E842-ABC4-960422582EB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67589" name="Footer Placeholder 4">
            <a:extLst>
              <a:ext uri="{FF2B5EF4-FFF2-40B4-BE49-F238E27FC236}">
                <a16:creationId xmlns:a16="http://schemas.microsoft.com/office/drawing/2014/main" id="{DF7B5CBB-8358-D34C-8962-F46D09C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67590" name="Slide Number Placeholder 5">
            <a:extLst>
              <a:ext uri="{FF2B5EF4-FFF2-40B4-BE49-F238E27FC236}">
                <a16:creationId xmlns:a16="http://schemas.microsoft.com/office/drawing/2014/main" id="{BAD17E50-E300-0F47-8578-ED8542778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A96C04F9-CAE0-C540-B513-9C58D99E74BD}" type="slidenum">
              <a:rPr lang="en-US" altLang="en-US" sz="1400" u="none"/>
              <a:pPr/>
              <a:t>62</a:t>
            </a:fld>
            <a:endParaRPr lang="en-US" altLang="en-US" sz="1400" u="none"/>
          </a:p>
        </p:txBody>
      </p:sp>
      <p:sp>
        <p:nvSpPr>
          <p:cNvPr id="67591" name="TextBox 6">
            <a:extLst>
              <a:ext uri="{FF2B5EF4-FFF2-40B4-BE49-F238E27FC236}">
                <a16:creationId xmlns:a16="http://schemas.microsoft.com/office/drawing/2014/main" id="{9B1FC6A2-AD4E-0E41-8588-B97CA34F1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4611688"/>
            <a:ext cx="7670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600" b="1" u="none">
                <a:latin typeface="DejaVu Sans Mono" pitchFamily="49" charset="0"/>
                <a:hlinkClick r:id="rId2"/>
              </a:rPr>
              <a:t>http://cmudb.io/f16-systems</a:t>
            </a:r>
            <a:endParaRPr lang="en-US" altLang="en-US" sz="3600" u="none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14382392-7B51-D744-970F-74E1D087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Systems Potpourri</a:t>
            </a:r>
          </a:p>
        </p:txBody>
      </p:sp>
      <p:pic>
        <p:nvPicPr>
          <p:cNvPr id="7" name="Picture 5" descr="http://upload.wikimedia.org/wikipedia/en/5/53/Riak_product_logo.png">
            <a:extLst>
              <a:ext uri="{FF2B5EF4-FFF2-40B4-BE49-F238E27FC236}">
                <a16:creationId xmlns:a16="http://schemas.microsoft.com/office/drawing/2014/main" id="{526DCF08-0D74-DE43-A070-E319A478F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1925638"/>
            <a:ext cx="94773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816EC2-25CF-2B4C-B0B7-27635ECB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54538"/>
            <a:ext cx="13128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53BFA3-7FC2-5E40-A207-7B3B50AFD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1317625"/>
            <a:ext cx="1311275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9361D9-6748-194C-931B-E2A6AB92D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95625"/>
            <a:ext cx="131286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FCC88F-0DC3-304C-BF6E-FC3C2ED64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362075"/>
            <a:ext cx="1020763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430A22-BC39-E14F-895A-EFD4FD3FEE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38" y="3881438"/>
            <a:ext cx="1239837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C67906-9584-5247-A851-41564EA17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63" y="5805488"/>
            <a:ext cx="1238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redis-300dpi.png">
            <a:extLst>
              <a:ext uri="{FF2B5EF4-FFF2-40B4-BE49-F238E27FC236}">
                <a16:creationId xmlns:a16="http://schemas.microsoft.com/office/drawing/2014/main" id="{6A5EB745-5979-B94B-BCCF-2690C25BF2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5" b="8046"/>
          <a:stretch>
            <a:fillRect/>
          </a:stretch>
        </p:blipFill>
        <p:spPr bwMode="auto">
          <a:xfrm>
            <a:off x="1371600" y="2590800"/>
            <a:ext cx="16033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9" descr="http://www.trifork.com/sites/default/files/trimedia/couchbase_logo_final.jpg">
            <a:extLst>
              <a:ext uri="{FF2B5EF4-FFF2-40B4-BE49-F238E27FC236}">
                <a16:creationId xmlns:a16="http://schemas.microsoft.com/office/drawing/2014/main" id="{A769BE9F-81BA-A24F-BA86-86F51298A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1703388"/>
            <a:ext cx="13843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3E5A3634-B171-774E-AAFF-82303E1A44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88" y="5253038"/>
            <a:ext cx="655637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216E89-AFF1-1344-8EFF-B0BF7C97A6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75" y="4651375"/>
            <a:ext cx="16224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D2C530-2E0D-444F-9E10-81A94E8D18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5307013"/>
            <a:ext cx="12573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52DB22-917D-0F4E-8560-360CF215F7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4035425"/>
            <a:ext cx="609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1EB48E-10AB-9846-BBC2-6E7BF9369D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3984625"/>
            <a:ext cx="1027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B18743-60C6-4D42-9DD4-C854EFF6CF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32425"/>
            <a:ext cx="96043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582267-338A-F148-9F1F-45440066EFE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5" y="5195888"/>
            <a:ext cx="13843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78D3946-BF80-C34E-9E11-2297D7F341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225" y="5327650"/>
            <a:ext cx="12382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351F45-ECA8-7941-90BF-254D115C43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0" y="5827713"/>
            <a:ext cx="102076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A6467CB-EA18-B442-99BC-54BCD15CB2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0" y="4637088"/>
            <a:ext cx="138430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E2C0A3D-7BA7-5845-B45F-E5927731BBB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463" y="6413500"/>
            <a:ext cx="138588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AE9B8E-EAD5-ED4D-AFB1-9C369D2FBB9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825" y="6462713"/>
            <a:ext cx="1776413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7D96A5E-C920-6348-9147-F4E221851CE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409575"/>
            <a:ext cx="1311275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EAEDB20-AC7D-4844-B411-66FA50726A6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1241425"/>
            <a:ext cx="14573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CD12CC-7E36-9240-BFA5-BFCDD24829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44525"/>
            <a:ext cx="13112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CB923A4-A1FF-4A4C-B895-8F8FC6A36D3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4721225"/>
            <a:ext cx="1168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456FFEF-7BD0-654F-8547-91440CC3061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3835400"/>
            <a:ext cx="655637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BB26FE-CA98-8147-8E21-2100E5E744B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3530600"/>
            <a:ext cx="123983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5905144-7303-FD47-A8D8-B9221EBAC7F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5883275"/>
            <a:ext cx="1052513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CA3D2C8-FD15-1A4B-9765-58B0FC238F8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995863"/>
            <a:ext cx="13112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2440E70-047D-AB4C-B8B8-EAFCA9A1D65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75" y="6413500"/>
            <a:ext cx="16827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A6568E-6E3B-C74A-A3D9-B52E38541D5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463" y="5549900"/>
            <a:ext cx="655637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E3068F-97F5-1C44-B8F2-24A414BB836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1154113"/>
            <a:ext cx="12017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A4BA8B-D188-1B4F-AF2F-012AB1C41FE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" y="2611438"/>
            <a:ext cx="1146175" cy="13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6A87A2-F59E-4443-B602-C80FEF637E6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8" y="4073525"/>
            <a:ext cx="1201737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A51FA5-2BDE-4A4F-B1D9-6356091FE70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0" y="5921375"/>
            <a:ext cx="1393825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16B24D-44E2-954B-B3F3-A9EBC5894B6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0" y="3908425"/>
            <a:ext cx="8747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DABCA03-9627-DA4A-89B1-ABF4310947C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4267200"/>
            <a:ext cx="138588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FAAD01-81E3-D742-90C2-EFBA4377F23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350" y="5121275"/>
            <a:ext cx="65722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B246A8A-31FA-D744-A005-12D79A7C62D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88" y="3146425"/>
            <a:ext cx="10175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6" name="Picture 80895">
            <a:extLst>
              <a:ext uri="{FF2B5EF4-FFF2-40B4-BE49-F238E27FC236}">
                <a16:creationId xmlns:a16="http://schemas.microsoft.com/office/drawing/2014/main" id="{2A99B98D-FBAD-5547-BD94-890287A1179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3898900"/>
            <a:ext cx="808038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7" name="Picture 80896">
            <a:extLst>
              <a:ext uri="{FF2B5EF4-FFF2-40B4-BE49-F238E27FC236}">
                <a16:creationId xmlns:a16="http://schemas.microsoft.com/office/drawing/2014/main" id="{B6E686D4-F690-3C41-A46E-BFED2E1722E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899150"/>
            <a:ext cx="1239838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9" name="Picture 80898">
            <a:extLst>
              <a:ext uri="{FF2B5EF4-FFF2-40B4-BE49-F238E27FC236}">
                <a16:creationId xmlns:a16="http://schemas.microsoft.com/office/drawing/2014/main" id="{1B4C2EAE-201C-0A47-9041-784E0E62720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1878013"/>
            <a:ext cx="1760537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0" name="Picture 80899">
            <a:extLst>
              <a:ext uri="{FF2B5EF4-FFF2-40B4-BE49-F238E27FC236}">
                <a16:creationId xmlns:a16="http://schemas.microsoft.com/office/drawing/2014/main" id="{65186A71-1DA4-F24D-8A36-F27D119F436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8" y="2505075"/>
            <a:ext cx="1377950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Picture 80900">
            <a:extLst>
              <a:ext uri="{FF2B5EF4-FFF2-40B4-BE49-F238E27FC236}">
                <a16:creationId xmlns:a16="http://schemas.microsoft.com/office/drawing/2014/main" id="{CCD1AC8E-5BD2-3F43-97C0-A33DD1124B70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3446463"/>
            <a:ext cx="135572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2" name="Picture 80901">
            <a:extLst>
              <a:ext uri="{FF2B5EF4-FFF2-40B4-BE49-F238E27FC236}">
                <a16:creationId xmlns:a16="http://schemas.microsoft.com/office/drawing/2014/main" id="{840009BB-74C2-054E-8198-F746C1B4B60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2262188"/>
            <a:ext cx="1568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3" name="Picture 80902">
            <a:extLst>
              <a:ext uri="{FF2B5EF4-FFF2-40B4-BE49-F238E27FC236}">
                <a16:creationId xmlns:a16="http://schemas.microsoft.com/office/drawing/2014/main" id="{12F0A749-F0A4-414A-A5F4-0F0555B635B2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979613"/>
            <a:ext cx="91757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4" name="Picture 80903">
            <a:extLst>
              <a:ext uri="{FF2B5EF4-FFF2-40B4-BE49-F238E27FC236}">
                <a16:creationId xmlns:a16="http://schemas.microsoft.com/office/drawing/2014/main" id="{61290AF1-0D46-5D45-9722-7A709E1F820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88" y="3497263"/>
            <a:ext cx="1851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5" name="Picture 80904">
            <a:extLst>
              <a:ext uri="{FF2B5EF4-FFF2-40B4-BE49-F238E27FC236}">
                <a16:creationId xmlns:a16="http://schemas.microsoft.com/office/drawing/2014/main" id="{FE0E428A-2412-CB4D-8FBC-D89F92C64E2C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63" y="4284663"/>
            <a:ext cx="1538287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6" name="Picture 80905">
            <a:extLst>
              <a:ext uri="{FF2B5EF4-FFF2-40B4-BE49-F238E27FC236}">
                <a16:creationId xmlns:a16="http://schemas.microsoft.com/office/drawing/2014/main" id="{6AFB3128-3D40-0F46-885F-7090BA6321F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538" y="2935288"/>
            <a:ext cx="138747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7" name="Picture 80906">
            <a:extLst>
              <a:ext uri="{FF2B5EF4-FFF2-40B4-BE49-F238E27FC236}">
                <a16:creationId xmlns:a16="http://schemas.microsoft.com/office/drawing/2014/main" id="{EB039285-75DF-8546-A6C4-3C43C1A69BAC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550" y="152400"/>
            <a:ext cx="9842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8" name="Picture 80907">
            <a:extLst>
              <a:ext uri="{FF2B5EF4-FFF2-40B4-BE49-F238E27FC236}">
                <a16:creationId xmlns:a16="http://schemas.microsoft.com/office/drawing/2014/main" id="{68048ED3-D00A-0C49-B5E8-95127BFF914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2935288"/>
            <a:ext cx="111283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9" name="Picture 80908">
            <a:extLst>
              <a:ext uri="{FF2B5EF4-FFF2-40B4-BE49-F238E27FC236}">
                <a16:creationId xmlns:a16="http://schemas.microsoft.com/office/drawing/2014/main" id="{08D511C1-61D3-E34E-8D1B-5990E4AD484A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613" y="3614738"/>
            <a:ext cx="14493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10" name="Picture 80909">
            <a:extLst>
              <a:ext uri="{FF2B5EF4-FFF2-40B4-BE49-F238E27FC236}">
                <a16:creationId xmlns:a16="http://schemas.microsoft.com/office/drawing/2014/main" id="{52D03F3B-12DA-F14D-A0A8-221F06F7168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3149600"/>
            <a:ext cx="146843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11" name="Picture 80910">
            <a:extLst>
              <a:ext uri="{FF2B5EF4-FFF2-40B4-BE49-F238E27FC236}">
                <a16:creationId xmlns:a16="http://schemas.microsoft.com/office/drawing/2014/main" id="{3F429DC1-6F3D-7945-B52D-C8476EBCDD20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688" y="4721225"/>
            <a:ext cx="12954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12" name="Picture 80911">
            <a:extLst>
              <a:ext uri="{FF2B5EF4-FFF2-40B4-BE49-F238E27FC236}">
                <a16:creationId xmlns:a16="http://schemas.microsoft.com/office/drawing/2014/main" id="{408B3EEC-67B8-8943-9625-36E612E5FF2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195388"/>
            <a:ext cx="1493838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13" name="Picture 80912">
            <a:extLst>
              <a:ext uri="{FF2B5EF4-FFF2-40B4-BE49-F238E27FC236}">
                <a16:creationId xmlns:a16="http://schemas.microsoft.com/office/drawing/2014/main" id="{6BC539E8-09B9-8044-BA6C-029931810CF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5" y="2065338"/>
            <a:ext cx="80803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14" name="Picture 80913">
            <a:extLst>
              <a:ext uri="{FF2B5EF4-FFF2-40B4-BE49-F238E27FC236}">
                <a16:creationId xmlns:a16="http://schemas.microsoft.com/office/drawing/2014/main" id="{B2215712-E5AF-074F-BEB4-D9482407EE7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089150"/>
            <a:ext cx="1652588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15" name="Picture 80914">
            <a:extLst>
              <a:ext uri="{FF2B5EF4-FFF2-40B4-BE49-F238E27FC236}">
                <a16:creationId xmlns:a16="http://schemas.microsoft.com/office/drawing/2014/main" id="{4FD3128F-31E8-7943-A8D5-FD37FD989E27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2625725"/>
            <a:ext cx="1366837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16" name="Picture 80915">
            <a:extLst>
              <a:ext uri="{FF2B5EF4-FFF2-40B4-BE49-F238E27FC236}">
                <a16:creationId xmlns:a16="http://schemas.microsoft.com/office/drawing/2014/main" id="{0A02D96F-4721-BE4B-8E70-66831ECADFB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5" y="1504950"/>
            <a:ext cx="12033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17" name="Picture 80916">
            <a:extLst>
              <a:ext uri="{FF2B5EF4-FFF2-40B4-BE49-F238E27FC236}">
                <a16:creationId xmlns:a16="http://schemas.microsoft.com/office/drawing/2014/main" id="{E6135442-FA4C-0646-B005-F58965D3073F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2178050"/>
            <a:ext cx="1255713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18" name="Picture 80917">
            <a:extLst>
              <a:ext uri="{FF2B5EF4-FFF2-40B4-BE49-F238E27FC236}">
                <a16:creationId xmlns:a16="http://schemas.microsoft.com/office/drawing/2014/main" id="{B11F42C4-7989-DB42-B4F0-66FD1750CC2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5" y="785813"/>
            <a:ext cx="10572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19" name="Picture 80918">
            <a:extLst>
              <a:ext uri="{FF2B5EF4-FFF2-40B4-BE49-F238E27FC236}">
                <a16:creationId xmlns:a16="http://schemas.microsoft.com/office/drawing/2014/main" id="{28A38F0F-7470-9441-B8D4-4DD230924FD6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988" y="2849563"/>
            <a:ext cx="644525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0" name="Picture 80919">
            <a:extLst>
              <a:ext uri="{FF2B5EF4-FFF2-40B4-BE49-F238E27FC236}">
                <a16:creationId xmlns:a16="http://schemas.microsoft.com/office/drawing/2014/main" id="{10110542-2590-564E-8E59-93F3E95A226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25" y="2746375"/>
            <a:ext cx="12763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1" name="Picture 80920">
            <a:extLst>
              <a:ext uri="{FF2B5EF4-FFF2-40B4-BE49-F238E27FC236}">
                <a16:creationId xmlns:a16="http://schemas.microsoft.com/office/drawing/2014/main" id="{9C26519E-89BC-0E4E-96B2-EA558BC19AE6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3" y="1676400"/>
            <a:ext cx="13858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80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3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"/>
                                        <p:tgtEl>
                                          <p:spTgt spid="80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9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5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"/>
                                        <p:tgtEl>
                                          <p:spTgt spid="80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28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"/>
                                        <p:tgtEl>
                                          <p:spTgt spid="80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31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34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0"/>
                                        <p:tgtEl>
                                          <p:spTgt spid="80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0"/>
                                        <p:tgtEl>
                                          <p:spTgt spid="80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40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43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46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48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49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0"/>
                                        <p:tgtEl>
                                          <p:spTgt spid="80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 nodeType="afterGroup">
                            <p:stCondLst>
                              <p:cond delay="54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 nodeType="afterGroup">
                            <p:stCondLst>
                              <p:cond delay="55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0"/>
                                        <p:tgtEl>
                                          <p:spTgt spid="80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58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 nodeType="afterGroup">
                            <p:stCondLst>
                              <p:cond delay="61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0"/>
                                        <p:tgtEl>
                                          <p:spTgt spid="80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63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 nodeType="afterGroup">
                            <p:stCondLst>
                              <p:cond delay="64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0"/>
                                        <p:tgtEl>
                                          <p:spTgt spid="80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 nodeType="afterGroup">
                            <p:stCondLst>
                              <p:cond delay="66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 nodeType="afterGroup">
                            <p:stCondLst>
                              <p:cond delay="67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0"/>
                                        <p:tgtEl>
                                          <p:spTgt spid="80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 nodeType="afterGroup">
                            <p:stCondLst>
                              <p:cond delay="69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 nodeType="afterGroup">
                            <p:stCondLst>
                              <p:cond delay="70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0"/>
                                        <p:tgtEl>
                                          <p:spTgt spid="80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 nodeType="afterGroup">
                            <p:stCondLst>
                              <p:cond delay="72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 nodeType="afterGroup">
                            <p:stCondLst>
                              <p:cond delay="73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0"/>
                                        <p:tgtEl>
                                          <p:spTgt spid="80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 nodeType="afterGroup">
                            <p:stCondLst>
                              <p:cond delay="76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50"/>
                                        <p:tgtEl>
                                          <p:spTgt spid="80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 nodeType="afterGroup">
                            <p:stCondLst>
                              <p:cond delay="78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 nodeType="afterGroup">
                            <p:stCondLst>
                              <p:cond delay="7950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 nodeType="afterGroup">
                            <p:stCondLst>
                              <p:cond delay="810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50"/>
                                        <p:tgtEl>
                                          <p:spTgt spid="80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 nodeType="afterGroup">
                            <p:stCondLst>
                              <p:cond delay="8250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 nodeType="afterGroup">
                            <p:stCondLst>
                              <p:cond delay="84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 nodeType="afterGroup">
                            <p:stCondLst>
                              <p:cond delay="8550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50"/>
                                        <p:tgtEl>
                                          <p:spTgt spid="80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 nodeType="afterGroup">
                            <p:stCondLst>
                              <p:cond delay="870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50"/>
                                        <p:tgtEl>
                                          <p:spTgt spid="80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 nodeType="afterGroup">
                            <p:stCondLst>
                              <p:cond delay="8850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50"/>
                                        <p:tgtEl>
                                          <p:spTgt spid="8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50"/>
                                        <p:tgtEl>
                                          <p:spTgt spid="80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 nodeType="afterGroup">
                            <p:stCondLst>
                              <p:cond delay="9150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50"/>
                                        <p:tgtEl>
                                          <p:spTgt spid="80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 nodeType="afterGroup">
                            <p:stCondLst>
                              <p:cond delay="930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50"/>
                                        <p:tgtEl>
                                          <p:spTgt spid="80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>
            <a:extLst>
              <a:ext uri="{FF2B5EF4-FFF2-40B4-BE49-F238E27FC236}">
                <a16:creationId xmlns:a16="http://schemas.microsoft.com/office/drawing/2014/main" id="{C506B916-AE64-534B-83D6-E3B99D8E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System Votes (Fall 2015)</a:t>
            </a:r>
          </a:p>
        </p:txBody>
      </p:sp>
      <p:sp>
        <p:nvSpPr>
          <p:cNvPr id="69635" name="Date Placeholder 3">
            <a:extLst>
              <a:ext uri="{FF2B5EF4-FFF2-40B4-BE49-F238E27FC236}">
                <a16:creationId xmlns:a16="http://schemas.microsoft.com/office/drawing/2014/main" id="{D4CBF43D-99DC-E940-941F-3CED68F4203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69636" name="Footer Placeholder 4">
            <a:extLst>
              <a:ext uri="{FF2B5EF4-FFF2-40B4-BE49-F238E27FC236}">
                <a16:creationId xmlns:a16="http://schemas.microsoft.com/office/drawing/2014/main" id="{11D4FF88-4964-7946-9758-476BAF2F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69637" name="Slide Number Placeholder 5">
            <a:extLst>
              <a:ext uri="{FF2B5EF4-FFF2-40B4-BE49-F238E27FC236}">
                <a16:creationId xmlns:a16="http://schemas.microsoft.com/office/drawing/2014/main" id="{EED35953-E29E-3C4C-83FB-4DAFEB96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30AAA358-5801-8546-B994-6AC98E14B669}" type="slidenum">
              <a:rPr lang="en-US" altLang="en-US" sz="1400" u="none"/>
              <a:pPr/>
              <a:t>64</a:t>
            </a:fld>
            <a:endParaRPr lang="en-US" altLang="en-US" sz="1400" u="none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E3CA77-C0ED-BB4E-8B83-5A39CE1ED0F4}"/>
              </a:ext>
            </a:extLst>
          </p:cNvPr>
          <p:cNvGraphicFramePr>
            <a:graphicFrameLocks noGrp="1"/>
          </p:cNvGraphicFramePr>
          <p:nvPr/>
        </p:nvGraphicFramePr>
        <p:xfrm>
          <a:off x="427038" y="1371600"/>
          <a:ext cx="3932237" cy="411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82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MongoDB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1447" marR="91447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91447" marR="914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Google Spanner/F1</a:t>
                      </a:r>
                    </a:p>
                  </a:txBody>
                  <a:tcPr marL="91447" marR="91447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91447" marR="914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LinkedIn Espresso</a:t>
                      </a:r>
                    </a:p>
                  </a:txBody>
                  <a:tcPr marL="91447" marR="91447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91447" marR="914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Apache Cassandra</a:t>
                      </a:r>
                    </a:p>
                  </a:txBody>
                  <a:tcPr marL="91447" marR="91447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91447" marR="914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Facebook</a:t>
                      </a:r>
                      <a:r>
                        <a:rPr lang="en-US" sz="24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Scuba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1447" marR="91447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91447" marR="914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Apache</a:t>
                      </a:r>
                      <a:r>
                        <a:rPr lang="en-US" sz="24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2400" b="1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Hbase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1447" marR="91447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91447" marR="914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VoltDB</a:t>
                      </a:r>
                    </a:p>
                  </a:txBody>
                  <a:tcPr marL="91447" marR="91447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1447" marR="914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Redis</a:t>
                      </a:r>
                    </a:p>
                  </a:txBody>
                  <a:tcPr marL="91447" marR="91447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1447" marR="914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Vertica</a:t>
                      </a:r>
                    </a:p>
                  </a:txBody>
                  <a:tcPr marL="91447" marR="91447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1447" marR="91447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753051-021E-3E4E-8D97-80D8D489B4E8}"/>
              </a:ext>
            </a:extLst>
          </p:cNvPr>
          <p:cNvGraphicFramePr>
            <a:graphicFrameLocks noGrp="1"/>
          </p:cNvGraphicFramePr>
          <p:nvPr/>
        </p:nvGraphicFramePr>
        <p:xfrm>
          <a:off x="4784725" y="1371600"/>
          <a:ext cx="3932238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5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82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Cloudera</a:t>
                      </a:r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Impala</a:t>
                      </a:r>
                    </a:p>
                  </a:txBody>
                  <a:tcPr marL="91447" marR="91447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1447" marR="914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DeepDB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1447" marR="91447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1447" marR="914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SAP HANA</a:t>
                      </a:r>
                    </a:p>
                  </a:txBody>
                  <a:tcPr marL="91447" marR="91447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1447" marR="914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CockroachDB</a:t>
                      </a:r>
                    </a:p>
                  </a:txBody>
                  <a:tcPr marL="91447" marR="91447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1447" marR="914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SciDB</a:t>
                      </a:r>
                    </a:p>
                  </a:txBody>
                  <a:tcPr marL="91447" marR="91447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1447" marR="914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InfluxDB</a:t>
                      </a:r>
                    </a:p>
                  </a:txBody>
                  <a:tcPr marL="91447" marR="91447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1447" marR="914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Accumulo</a:t>
                      </a:r>
                    </a:p>
                  </a:txBody>
                  <a:tcPr marL="91447" marR="91447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1447" marR="914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Apache </a:t>
                      </a:r>
                      <a:r>
                        <a:rPr lang="en-US" sz="2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Trafodion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1447" marR="91447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1447" marR="914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203324A-BB39-D94A-A524-B82C73AAE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1373188"/>
            <a:ext cx="3944937" cy="1827212"/>
          </a:xfrm>
          <a:prstGeom prst="roundRect">
            <a:avLst>
              <a:gd name="adj" fmla="val 3884"/>
            </a:avLst>
          </a:prstGeom>
          <a:noFill/>
          <a:ln w="76200" algn="ctr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84A6F86D-21DD-314F-A034-8DBABBD8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Why Do We Need</a:t>
            </a:r>
            <a:b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</a:br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Parallel/Distributed DBMSs?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1D35E326-1BF0-BF46-B47A-46336467F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Increased Performance.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Increased Availability.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Potentially Lower TCO.</a:t>
            </a:r>
          </a:p>
        </p:txBody>
      </p:sp>
      <p:sp>
        <p:nvSpPr>
          <p:cNvPr id="11268" name="Date Placeholder 3">
            <a:extLst>
              <a:ext uri="{FF2B5EF4-FFF2-40B4-BE49-F238E27FC236}">
                <a16:creationId xmlns:a16="http://schemas.microsoft.com/office/drawing/2014/main" id="{879C210F-F3CF-FF49-92A6-D63344B4483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11269" name="Footer Placeholder 4">
            <a:extLst>
              <a:ext uri="{FF2B5EF4-FFF2-40B4-BE49-F238E27FC236}">
                <a16:creationId xmlns:a16="http://schemas.microsoft.com/office/drawing/2014/main" id="{A0104EF3-7F02-F044-BF09-20267A58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11270" name="Slide Number Placeholder 5">
            <a:extLst>
              <a:ext uri="{FF2B5EF4-FFF2-40B4-BE49-F238E27FC236}">
                <a16:creationId xmlns:a16="http://schemas.microsoft.com/office/drawing/2014/main" id="{756CCF24-B206-E847-A7AF-8F25C093D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9E323F28-964C-1145-AB85-6BE222540DC0}" type="slidenum">
              <a:rPr lang="en-US" altLang="en-US" sz="1400" u="none"/>
              <a:pPr/>
              <a:t>7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13FF0338-8CA7-A64D-915E-F4D40104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Parallel/Distributed DBMS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DE3FB513-90B2-0345-B3BA-FB0F10D5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Database is spread out across multiple resources to improve parallelism.</a:t>
            </a:r>
          </a:p>
          <a:p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Appears as a single database instance to the application.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SQL query for a single-node DBMS should generate same result on a parallel or distributed DBMS.</a:t>
            </a:r>
          </a:p>
        </p:txBody>
      </p:sp>
      <p:sp>
        <p:nvSpPr>
          <p:cNvPr id="12292" name="Date Placeholder 3">
            <a:extLst>
              <a:ext uri="{FF2B5EF4-FFF2-40B4-BE49-F238E27FC236}">
                <a16:creationId xmlns:a16="http://schemas.microsoft.com/office/drawing/2014/main" id="{F3E069CE-6C53-474A-8D9D-C884391F024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12293" name="Footer Placeholder 4">
            <a:extLst>
              <a:ext uri="{FF2B5EF4-FFF2-40B4-BE49-F238E27FC236}">
                <a16:creationId xmlns:a16="http://schemas.microsoft.com/office/drawing/2014/main" id="{DDA06A87-2AEE-F54D-95DD-D49B60720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12294" name="Slide Number Placeholder 5">
            <a:extLst>
              <a:ext uri="{FF2B5EF4-FFF2-40B4-BE49-F238E27FC236}">
                <a16:creationId xmlns:a16="http://schemas.microsoft.com/office/drawing/2014/main" id="{396FB776-1E2A-0047-8CE1-628D90AF7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1247F8F6-F446-8048-A085-D3C89D641613}" type="slidenum">
              <a:rPr lang="en-US" altLang="en-US" sz="1400" u="none"/>
              <a:pPr/>
              <a:t>8</a:t>
            </a:fld>
            <a:endParaRPr lang="en-US" altLang="en-US" sz="1400" u="non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20F54A14-2137-6744-81C5-7A2E6519D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Parallel vs. Distributed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E5961092-0670-FE4D-892A-7F5758AEB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Parallel DBMSs: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Nodes are physically close to each other.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Nodes connected with high-speed LAN.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Communication cost is assumed to be small.</a:t>
            </a:r>
          </a:p>
          <a:p>
            <a:r>
              <a:rPr lang="en-US" altLang="en-US" b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Distributed DBMSs: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Nodes can be far from each other.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Nodes connected using public network.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Communication cost and problems cannot be ignored.</a:t>
            </a:r>
          </a:p>
        </p:txBody>
      </p:sp>
      <p:sp>
        <p:nvSpPr>
          <p:cNvPr id="13316" name="Date Placeholder 3">
            <a:extLst>
              <a:ext uri="{FF2B5EF4-FFF2-40B4-BE49-F238E27FC236}">
                <a16:creationId xmlns:a16="http://schemas.microsoft.com/office/drawing/2014/main" id="{CE5F3DCA-3BD7-4B4C-9C53-9D61B0F3F56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Faloutsos/Pavlo</a:t>
            </a:r>
          </a:p>
        </p:txBody>
      </p:sp>
      <p:sp>
        <p:nvSpPr>
          <p:cNvPr id="13317" name="Footer Placeholder 4">
            <a:extLst>
              <a:ext uri="{FF2B5EF4-FFF2-40B4-BE49-F238E27FC236}">
                <a16:creationId xmlns:a16="http://schemas.microsoft.com/office/drawing/2014/main" id="{CCFF216A-440D-F645-B91F-11A79D8AD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CMU SCS 15-415/615</a:t>
            </a:r>
          </a:p>
        </p:txBody>
      </p:sp>
      <p:sp>
        <p:nvSpPr>
          <p:cNvPr id="13318" name="Slide Number Placeholder 5">
            <a:extLst>
              <a:ext uri="{FF2B5EF4-FFF2-40B4-BE49-F238E27FC236}">
                <a16:creationId xmlns:a16="http://schemas.microsoft.com/office/drawing/2014/main" id="{7A2C2A7B-BB97-D34F-BE93-645F2253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fld id="{323DF4F4-6CC8-464A-867B-C945FFCEDC1C}" type="slidenum">
              <a:rPr lang="en-US" altLang="en-US" sz="1400" u="none"/>
              <a:pPr/>
              <a:t>9</a:t>
            </a:fld>
            <a:endParaRPr lang="en-US" altLang="en-US" sz="1400" u="non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415F05">
  <a:themeElements>
    <a:clrScheme name="415F05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415F05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sng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sng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</a:defRPr>
        </a:defPPr>
      </a:lstStyle>
    </a:lnDef>
  </a:objectDefaults>
  <a:extraClrSchemeLst>
    <a:extraClrScheme>
      <a:clrScheme name="415F0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15F0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15F05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15F05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15F05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15F05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15F05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15F05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15F05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15F05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15F05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26367</TotalTime>
  <Words>2574</Words>
  <Application>Microsoft Macintosh PowerPoint</Application>
  <PresentationFormat>On-screen Show (4:3)</PresentationFormat>
  <Paragraphs>740</Paragraphs>
  <Slides>64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Times New Roman</vt:lpstr>
      <vt:lpstr>ＭＳ Ｐゴシック</vt:lpstr>
      <vt:lpstr>Arial</vt:lpstr>
      <vt:lpstr>Museo Sans 700</vt:lpstr>
      <vt:lpstr>DejaVu Sans Mono</vt:lpstr>
      <vt:lpstr>Museo Sans 900</vt:lpstr>
      <vt:lpstr>Arial Black</vt:lpstr>
      <vt:lpstr>415F05</vt:lpstr>
      <vt:lpstr>Photo Editor Photo</vt:lpstr>
      <vt:lpstr>Carnegie Mellon Univ. Dept. of Computer Science 15-415/615 - DB Applications</vt:lpstr>
      <vt:lpstr>Administrivia</vt:lpstr>
      <vt:lpstr>SQL Server on Linux</vt:lpstr>
      <vt:lpstr>Today’s Class</vt:lpstr>
      <vt:lpstr>Today’s Class</vt:lpstr>
      <vt:lpstr>Why Do We Need Parallel/Distributed DBMSs?</vt:lpstr>
      <vt:lpstr>Why Do We Need Parallel/Distributed DBMSs?</vt:lpstr>
      <vt:lpstr>Parallel/Distributed DBMS</vt:lpstr>
      <vt:lpstr>Parallel vs. Distributed</vt:lpstr>
      <vt:lpstr>Database Architectures</vt:lpstr>
      <vt:lpstr>Database Architectures</vt:lpstr>
      <vt:lpstr>Shared Memory</vt:lpstr>
      <vt:lpstr>Shared Disk</vt:lpstr>
      <vt:lpstr>Shared Nothing</vt:lpstr>
      <vt:lpstr>Early Systems</vt:lpstr>
      <vt:lpstr>Inter- vs. Intra-query Parallelism</vt:lpstr>
      <vt:lpstr>Parallel/Distributed DBMSs</vt:lpstr>
      <vt:lpstr>Today’s Class</vt:lpstr>
      <vt:lpstr>Design Issues</vt:lpstr>
      <vt:lpstr>Database Partitioning</vt:lpstr>
      <vt:lpstr>Naïve Table Partitioning</vt:lpstr>
      <vt:lpstr>Naïve Table Partitioning</vt:lpstr>
      <vt:lpstr>Horizontal Partitioning</vt:lpstr>
      <vt:lpstr>Horizontal Partitioning</vt:lpstr>
      <vt:lpstr>Vertical Partitioning</vt:lpstr>
      <vt:lpstr>Vertical Partitioning</vt:lpstr>
      <vt:lpstr>Replication</vt:lpstr>
      <vt:lpstr>Replication</vt:lpstr>
      <vt:lpstr>Data Transparency</vt:lpstr>
      <vt:lpstr>Today’s Class</vt:lpstr>
      <vt:lpstr>OLTP vs. OLAP</vt:lpstr>
      <vt:lpstr>Distributed OLTP</vt:lpstr>
      <vt:lpstr>Single-Node vs. Distributed Transactions</vt:lpstr>
      <vt:lpstr>Simple Example</vt:lpstr>
      <vt:lpstr>Transaction Coordination</vt:lpstr>
      <vt:lpstr>TP Monitors</vt:lpstr>
      <vt:lpstr>Centralized Coordinator</vt:lpstr>
      <vt:lpstr>Centralized Coordinator</vt:lpstr>
      <vt:lpstr>Decentralized Coordinator</vt:lpstr>
      <vt:lpstr>Observation</vt:lpstr>
      <vt:lpstr>CAP Theorem</vt:lpstr>
      <vt:lpstr>CAP Theorem</vt:lpstr>
      <vt:lpstr>CAP – Consistency</vt:lpstr>
      <vt:lpstr>CAP – Availability</vt:lpstr>
      <vt:lpstr>CAP – Partition Tolerance</vt:lpstr>
      <vt:lpstr>CAP Theorem</vt:lpstr>
      <vt:lpstr>Atomic Commit Protocol</vt:lpstr>
      <vt:lpstr>Two-Phase Commit</vt:lpstr>
      <vt:lpstr>Two-Phase Commit</vt:lpstr>
      <vt:lpstr>Two-Phase Commit</vt:lpstr>
      <vt:lpstr>Paxos</vt:lpstr>
      <vt:lpstr>2PC vs. Paxos</vt:lpstr>
      <vt:lpstr>Distributed Concurrency Control</vt:lpstr>
      <vt:lpstr>Distributed 2PL</vt:lpstr>
      <vt:lpstr>Recovery</vt:lpstr>
      <vt:lpstr>Today’s Class</vt:lpstr>
      <vt:lpstr>Distributed OLAP</vt:lpstr>
      <vt:lpstr>Distributed OLAP</vt:lpstr>
      <vt:lpstr>Distributed Joins Are Hard</vt:lpstr>
      <vt:lpstr>Semi-Joins</vt:lpstr>
      <vt:lpstr>Summary</vt:lpstr>
      <vt:lpstr>Rest of the Semester</vt:lpstr>
      <vt:lpstr>Systems Potpourri</vt:lpstr>
      <vt:lpstr>System Votes (Fall 2015)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CMU SCS 15-415/615 :: Distributed Database Systems</dc:title>
  <dc:creator>Andy Pavlo;Christos Faloutsos</dc:creator>
  <cp:lastModifiedBy>Huy. Nguyễn Trọng (3)</cp:lastModifiedBy>
  <cp:revision>1951</cp:revision>
  <cp:lastPrinted>2006-09-05T07:53:44Z</cp:lastPrinted>
  <dcterms:created xsi:type="dcterms:W3CDTF">2012-02-01T04:43:20Z</dcterms:created>
  <dcterms:modified xsi:type="dcterms:W3CDTF">2019-11-15T03:37:55Z</dcterms:modified>
  <cp:category>course slides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>www.cs.cmu.edu/~christos</vt:lpwstr>
  </property>
  <property fmtid="{D5CDD505-2E9C-101B-9397-08002B2CF9AE}" pid="9" name="Other">
    <vt:lpwstr>office: WeH 7127, ph# 268.1457</vt:lpwstr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C:\myfiles-mso\415-00\meth-all</vt:lpwstr>
  </property>
</Properties>
</file>